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
  </p:notesMasterIdLst>
  <p:sldIdLst>
    <p:sldId id="257" r:id="rId2"/>
    <p:sldId id="258" r:id="rId3"/>
  </p:sldIdLst>
  <p:sldSz cx="21383625" cy="30275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p:scale>
          <a:sx n="40" d="100"/>
          <a:sy n="40" d="100"/>
        </p:scale>
        <p:origin x="388" y="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43C2C5-728F-449D-B9AF-8A45DB436A99}" type="datetimeFigureOut">
              <a:rPr lang="zh-CN" altLang="en-US" smtClean="0"/>
              <a:t>2023/8/21</a:t>
            </a:fld>
            <a:endParaRPr lang="zh-CN" altLang="en-US"/>
          </a:p>
        </p:txBody>
      </p:sp>
      <p:sp>
        <p:nvSpPr>
          <p:cNvPr id="4" name="幻灯片图像占位符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3B1A51-C439-4878-A183-E3B93E618A7D}" type="slidenum">
              <a:rPr lang="zh-CN" altLang="en-US" smtClean="0"/>
              <a:t>‹#›</a:t>
            </a:fld>
            <a:endParaRPr lang="zh-CN" altLang="en-US"/>
          </a:p>
        </p:txBody>
      </p:sp>
    </p:spTree>
    <p:extLst>
      <p:ext uri="{BB962C8B-B14F-4D97-AF65-F5344CB8AC3E}">
        <p14:creationId xmlns:p14="http://schemas.microsoft.com/office/powerpoint/2010/main" val="526702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标题和内容">
    <p:bg>
      <p:bgPr>
        <a:gradFill flip="none" rotWithShape="1">
          <a:gsLst>
            <a:gs pos="0">
              <a:srgbClr val="7030A0"/>
            </a:gs>
            <a:gs pos="48000">
              <a:schemeClr val="accent5">
                <a:lumMod val="97000"/>
                <a:lumOff val="3000"/>
              </a:schemeClr>
            </a:gs>
            <a:gs pos="100000">
              <a:schemeClr val="accent5">
                <a:lumMod val="60000"/>
                <a:lumOff val="40000"/>
              </a:schemeClr>
            </a:gs>
          </a:gsLst>
          <a:lin ang="5400000" scaled="0"/>
          <a:tileRect/>
        </a:gradFill>
        <a:effectLst/>
      </p:bgPr>
    </p:bg>
    <p:spTree>
      <p:nvGrpSpPr>
        <p:cNvPr id="1" name=""/>
        <p:cNvGrpSpPr/>
        <p:nvPr/>
      </p:nvGrpSpPr>
      <p:grpSpPr>
        <a:xfrm>
          <a:off x="0" y="0"/>
          <a:ext cx="0" cy="0"/>
          <a:chOff x="0" y="0"/>
          <a:chExt cx="0" cy="0"/>
        </a:xfrm>
      </p:grpSpPr>
      <p:pic>
        <p:nvPicPr>
          <p:cNvPr id="11" name="图片 10">
            <a:extLst>
              <a:ext uri="{FF2B5EF4-FFF2-40B4-BE49-F238E27FC236}">
                <a16:creationId xmlns:a16="http://schemas.microsoft.com/office/drawing/2014/main" id="{18A2F012-2C9C-3B5B-971F-1E3BFB3DD68D}"/>
              </a:ext>
            </a:extLst>
          </p:cNvPr>
          <p:cNvPicPr>
            <a:picLocks noChangeAspect="1"/>
          </p:cNvPicPr>
          <p:nvPr userDrawn="1"/>
        </p:nvPicPr>
        <p:blipFill rotWithShape="1">
          <a:blip r:embed="rId2"/>
          <a:srcRect l="75308" r="10482"/>
          <a:stretch/>
        </p:blipFill>
        <p:spPr>
          <a:xfrm>
            <a:off x="19868276" y="29412771"/>
            <a:ext cx="1133589" cy="720000"/>
          </a:xfrm>
          <a:prstGeom prst="rect">
            <a:avLst/>
          </a:prstGeom>
        </p:spPr>
      </p:pic>
      <p:sp>
        <p:nvSpPr>
          <p:cNvPr id="2" name="标题 1">
            <a:extLst>
              <a:ext uri="{FF2B5EF4-FFF2-40B4-BE49-F238E27FC236}">
                <a16:creationId xmlns:a16="http://schemas.microsoft.com/office/drawing/2014/main" id="{6DC4A9E5-4545-BE67-4B18-E68EABDE44DF}"/>
              </a:ext>
            </a:extLst>
          </p:cNvPr>
          <p:cNvSpPr>
            <a:spLocks noGrp="1"/>
          </p:cNvSpPr>
          <p:nvPr>
            <p:ph type="title" hasCustomPrompt="1"/>
          </p:nvPr>
        </p:nvSpPr>
        <p:spPr/>
        <p:txBody>
          <a:bodyPr/>
          <a:lstStyle>
            <a:lvl1pPr>
              <a:defRPr/>
            </a:lvl1pPr>
          </a:lstStyle>
          <a:p>
            <a:r>
              <a:rPr lang="en-US" altLang="zh-CN" dirty="0"/>
              <a:t>Title</a:t>
            </a:r>
            <a:r>
              <a:rPr lang="zh-CN" altLang="en-US" dirty="0"/>
              <a:t> </a:t>
            </a:r>
            <a:r>
              <a:rPr lang="en-US" altLang="zh-CN" dirty="0"/>
              <a:t>of</a:t>
            </a:r>
            <a:r>
              <a:rPr lang="zh-CN" altLang="en-US" dirty="0"/>
              <a:t> </a:t>
            </a:r>
            <a:r>
              <a:rPr lang="en-US" altLang="zh-CN" dirty="0"/>
              <a:t>your</a:t>
            </a:r>
            <a:r>
              <a:rPr lang="zh-CN" altLang="en-US" dirty="0"/>
              <a:t> </a:t>
            </a:r>
            <a:r>
              <a:rPr lang="en-US" altLang="zh-CN" dirty="0"/>
              <a:t>contribution</a:t>
            </a:r>
            <a:r>
              <a:rPr lang="zh-CN" altLang="en-US" dirty="0"/>
              <a:t> </a:t>
            </a:r>
            <a:r>
              <a:rPr lang="en-US" altLang="zh-CN" dirty="0"/>
              <a:t>(Your paper number)</a:t>
            </a:r>
            <a:endParaRPr lang="zh-CN" altLang="en-US" dirty="0"/>
          </a:p>
        </p:txBody>
      </p:sp>
      <p:sp>
        <p:nvSpPr>
          <p:cNvPr id="3" name="内容占位符 2">
            <a:extLst>
              <a:ext uri="{FF2B5EF4-FFF2-40B4-BE49-F238E27FC236}">
                <a16:creationId xmlns:a16="http://schemas.microsoft.com/office/drawing/2014/main" id="{EAA97300-F850-5CCA-B6F2-4ECFA5F871C8}"/>
              </a:ext>
            </a:extLst>
          </p:cNvPr>
          <p:cNvSpPr>
            <a:spLocks noGrp="1"/>
          </p:cNvSpPr>
          <p:nvPr>
            <p:ph idx="1"/>
          </p:nvPr>
        </p:nvSpPr>
        <p:spPr/>
        <p:txBody>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5" name="页脚占位符 4">
            <a:extLst>
              <a:ext uri="{FF2B5EF4-FFF2-40B4-BE49-F238E27FC236}">
                <a16:creationId xmlns:a16="http://schemas.microsoft.com/office/drawing/2014/main" id="{2CD53CFA-B318-9CA2-1C84-609E5C266E2F}"/>
              </a:ext>
            </a:extLst>
          </p:cNvPr>
          <p:cNvSpPr>
            <a:spLocks noGrp="1"/>
          </p:cNvSpPr>
          <p:nvPr>
            <p:ph type="ftr" sz="quarter" idx="11"/>
          </p:nvPr>
        </p:nvSpPr>
        <p:spPr>
          <a:xfrm>
            <a:off x="19868276" y="29493011"/>
            <a:ext cx="1133589" cy="584557"/>
          </a:xfrm>
        </p:spPr>
        <p:txBody>
          <a:bodyPr/>
          <a:lstStyle>
            <a:lvl1pPr>
              <a:defRPr>
                <a:solidFill>
                  <a:schemeClr val="tx1"/>
                </a:solidFill>
              </a:defRPr>
            </a:lvl1pPr>
          </a:lstStyle>
          <a:p>
            <a:endParaRPr lang="zh-CN" altLang="en-US" dirty="0"/>
          </a:p>
        </p:txBody>
      </p:sp>
      <p:pic>
        <p:nvPicPr>
          <p:cNvPr id="4" name="图片 3">
            <a:extLst>
              <a:ext uri="{FF2B5EF4-FFF2-40B4-BE49-F238E27FC236}">
                <a16:creationId xmlns:a16="http://schemas.microsoft.com/office/drawing/2014/main" id="{4C5205F3-D2C4-15D9-0FF1-BDA380FB73D3}"/>
              </a:ext>
            </a:extLst>
          </p:cNvPr>
          <p:cNvPicPr>
            <a:picLocks noChangeAspect="1"/>
          </p:cNvPicPr>
          <p:nvPr userDrawn="1"/>
        </p:nvPicPr>
        <p:blipFill rotWithShape="1">
          <a:blip r:embed="rId2"/>
          <a:srcRect t="-1" r="86169" b="-1775"/>
          <a:stretch/>
        </p:blipFill>
        <p:spPr>
          <a:xfrm>
            <a:off x="376176" y="29416112"/>
            <a:ext cx="1027712" cy="720000"/>
          </a:xfrm>
          <a:prstGeom prst="rect">
            <a:avLst/>
          </a:prstGeom>
        </p:spPr>
      </p:pic>
      <p:pic>
        <p:nvPicPr>
          <p:cNvPr id="8" name="Picture 6" descr="A picture containing logo&#10;&#10;Description automatically generated">
            <a:extLst>
              <a:ext uri="{FF2B5EF4-FFF2-40B4-BE49-F238E27FC236}">
                <a16:creationId xmlns:a16="http://schemas.microsoft.com/office/drawing/2014/main" id="{C8F89B93-5A12-9896-E98F-E75D51501898}"/>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b="85520"/>
          <a:stretch/>
        </p:blipFill>
        <p:spPr>
          <a:xfrm>
            <a:off x="1496495" y="29424157"/>
            <a:ext cx="18283419" cy="697322"/>
          </a:xfrm>
          <a:prstGeom prst="rect">
            <a:avLst/>
          </a:prstGeom>
        </p:spPr>
      </p:pic>
      <p:sp>
        <p:nvSpPr>
          <p:cNvPr id="9" name="文本框 8">
            <a:extLst>
              <a:ext uri="{FF2B5EF4-FFF2-40B4-BE49-F238E27FC236}">
                <a16:creationId xmlns:a16="http://schemas.microsoft.com/office/drawing/2014/main" id="{9CD7A51A-A006-17F7-A7E1-DF1C3B29339A}"/>
              </a:ext>
            </a:extLst>
          </p:cNvPr>
          <p:cNvSpPr txBox="1"/>
          <p:nvPr userDrawn="1"/>
        </p:nvSpPr>
        <p:spPr>
          <a:xfrm>
            <a:off x="1602174" y="29449626"/>
            <a:ext cx="8120983" cy="369332"/>
          </a:xfrm>
          <a:prstGeom prst="rect">
            <a:avLst/>
          </a:prstGeom>
          <a:noFill/>
        </p:spPr>
        <p:txBody>
          <a:bodyPr wrap="square" rtlCol="0">
            <a:spAutoFit/>
          </a:bodyPr>
          <a:lstStyle/>
          <a:p>
            <a:r>
              <a:rPr lang="en-US" altLang="zh-CN" b="1"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XVI DBMC </a:t>
            </a:r>
            <a:r>
              <a:rPr lang="en-US" altLang="zh-CN" sz="16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 Bring Changes and Ignite Innovations | Poster session </a:t>
            </a:r>
            <a:endParaRPr lang="zh-CN" altLang="en-US" sz="16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0" name="文本框 9">
            <a:extLst>
              <a:ext uri="{FF2B5EF4-FFF2-40B4-BE49-F238E27FC236}">
                <a16:creationId xmlns:a16="http://schemas.microsoft.com/office/drawing/2014/main" id="{AFBECA05-3DC3-685F-11FD-31041E4609CC}"/>
              </a:ext>
            </a:extLst>
          </p:cNvPr>
          <p:cNvSpPr txBox="1"/>
          <p:nvPr userDrawn="1"/>
        </p:nvSpPr>
        <p:spPr>
          <a:xfrm>
            <a:off x="1567278" y="29803911"/>
            <a:ext cx="15870489" cy="523220"/>
          </a:xfrm>
          <a:prstGeom prst="rect">
            <a:avLst/>
          </a:prstGeom>
          <a:noFill/>
        </p:spPr>
        <p:txBody>
          <a:bodyPr wrap="square" rtlCol="0">
            <a:spAutoFit/>
          </a:bodyPr>
          <a:lstStyle/>
          <a:p>
            <a:r>
              <a:rPr lang="en-US" altLang="zh-CN" sz="14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16</a:t>
            </a:r>
            <a:r>
              <a:rPr lang="en-US" altLang="zh-CN" sz="1400" baseline="300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th</a:t>
            </a:r>
            <a:r>
              <a:rPr lang="en-US" altLang="zh-CN" sz="14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 International Conference on Durability of Building Materials and Components, October 10-13, 2023, Beijing, China | website  https://dbmc2023.civil.Tsinghua.edu.cn </a:t>
            </a:r>
          </a:p>
          <a:p>
            <a:r>
              <a:rPr lang="en-US" altLang="zh-CN" sz="14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 </a:t>
            </a:r>
            <a:endParaRPr lang="zh-CN" altLang="en-US" sz="14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Tree>
    <p:extLst>
      <p:ext uri="{BB962C8B-B14F-4D97-AF65-F5344CB8AC3E}">
        <p14:creationId xmlns:p14="http://schemas.microsoft.com/office/powerpoint/2010/main" val="308710806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B070FC8-0D2E-A28E-A921-123B974E9637}"/>
              </a:ext>
            </a:extLst>
          </p:cNvPr>
          <p:cNvSpPr>
            <a:spLocks noGrp="1"/>
          </p:cNvSpPr>
          <p:nvPr>
            <p:ph type="title"/>
          </p:nvPr>
        </p:nvSpPr>
        <p:spPr>
          <a:xfrm>
            <a:off x="1473200" y="2017713"/>
            <a:ext cx="6896100" cy="7064375"/>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1B9CB3C8-4EAD-124C-F74C-8597E065DB89}"/>
              </a:ext>
            </a:extLst>
          </p:cNvPr>
          <p:cNvSpPr>
            <a:spLocks noGrp="1"/>
          </p:cNvSpPr>
          <p:nvPr>
            <p:ph type="pic" idx="1"/>
          </p:nvPr>
        </p:nvSpPr>
        <p:spPr>
          <a:xfrm>
            <a:off x="9091613" y="4359275"/>
            <a:ext cx="10825162" cy="215153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8D68415B-FA6E-B22F-26A8-762A80A74D22}"/>
              </a:ext>
            </a:extLst>
          </p:cNvPr>
          <p:cNvSpPr>
            <a:spLocks noGrp="1"/>
          </p:cNvSpPr>
          <p:nvPr>
            <p:ph type="body" sz="half" idx="2"/>
          </p:nvPr>
        </p:nvSpPr>
        <p:spPr>
          <a:xfrm>
            <a:off x="1473200" y="9082088"/>
            <a:ext cx="6896100" cy="168275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9B66A9ED-D90B-B6B2-0DE0-CAC646C13B5C}"/>
              </a:ext>
            </a:extLst>
          </p:cNvPr>
          <p:cNvSpPr>
            <a:spLocks noGrp="1"/>
          </p:cNvSpPr>
          <p:nvPr>
            <p:ph type="dt" sz="half" idx="10"/>
          </p:nvPr>
        </p:nvSpPr>
        <p:spPr/>
        <p:txBody>
          <a:bodyPr/>
          <a:lstStyle/>
          <a:p>
            <a:fld id="{C74D4F19-4CBC-4B2B-AD36-80C827D22034}" type="datetimeFigureOut">
              <a:rPr lang="zh-CN" altLang="en-US" smtClean="0"/>
              <a:t>2023/8/21</a:t>
            </a:fld>
            <a:endParaRPr lang="zh-CN" altLang="en-US"/>
          </a:p>
        </p:txBody>
      </p:sp>
      <p:sp>
        <p:nvSpPr>
          <p:cNvPr id="6" name="页脚占位符 5">
            <a:extLst>
              <a:ext uri="{FF2B5EF4-FFF2-40B4-BE49-F238E27FC236}">
                <a16:creationId xmlns:a16="http://schemas.microsoft.com/office/drawing/2014/main" id="{01E4E5FF-EBCA-2DF9-DB3B-F8D13D032D1E}"/>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077C41C2-7469-C5A4-72A4-7C59BA36E2F1}"/>
              </a:ext>
            </a:extLst>
          </p:cNvPr>
          <p:cNvSpPr>
            <a:spLocks noGrp="1"/>
          </p:cNvSpPr>
          <p:nvPr>
            <p:ph type="sldNum" sz="quarter" idx="12"/>
          </p:nvPr>
        </p:nvSpPr>
        <p:spPr/>
        <p:txBody>
          <a:bodyPr/>
          <a:lstStyle/>
          <a:p>
            <a:fld id="{E197759C-E9A6-42B8-956B-D02385EC12ED}" type="slidenum">
              <a:rPr lang="zh-CN" altLang="en-US" smtClean="0"/>
              <a:t>‹#›</a:t>
            </a:fld>
            <a:endParaRPr lang="zh-CN" altLang="en-US"/>
          </a:p>
        </p:txBody>
      </p:sp>
    </p:spTree>
    <p:extLst>
      <p:ext uri="{BB962C8B-B14F-4D97-AF65-F5344CB8AC3E}">
        <p14:creationId xmlns:p14="http://schemas.microsoft.com/office/powerpoint/2010/main" val="2666532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F479FBA-1D2B-FA3E-1A09-5D0B4F8DA588}"/>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BB3C133A-CB99-0F72-ADCA-AA0BEB56CA55}"/>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4E548452-BA5D-0CB1-36D5-6E80307912E4}"/>
              </a:ext>
            </a:extLst>
          </p:cNvPr>
          <p:cNvSpPr>
            <a:spLocks noGrp="1"/>
          </p:cNvSpPr>
          <p:nvPr>
            <p:ph type="dt" sz="half" idx="10"/>
          </p:nvPr>
        </p:nvSpPr>
        <p:spPr/>
        <p:txBody>
          <a:bodyPr/>
          <a:lstStyle/>
          <a:p>
            <a:fld id="{C74D4F19-4CBC-4B2B-AD36-80C827D22034}" type="datetimeFigureOut">
              <a:rPr lang="zh-CN" altLang="en-US" smtClean="0"/>
              <a:t>2023/8/21</a:t>
            </a:fld>
            <a:endParaRPr lang="zh-CN" altLang="en-US"/>
          </a:p>
        </p:txBody>
      </p:sp>
      <p:sp>
        <p:nvSpPr>
          <p:cNvPr id="5" name="页脚占位符 4">
            <a:extLst>
              <a:ext uri="{FF2B5EF4-FFF2-40B4-BE49-F238E27FC236}">
                <a16:creationId xmlns:a16="http://schemas.microsoft.com/office/drawing/2014/main" id="{A0657990-A58F-4BB3-7F9D-19BBD206447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8F2D4CF9-E8C7-4A7E-0DE8-31F92845F82E}"/>
              </a:ext>
            </a:extLst>
          </p:cNvPr>
          <p:cNvSpPr>
            <a:spLocks noGrp="1"/>
          </p:cNvSpPr>
          <p:nvPr>
            <p:ph type="sldNum" sz="quarter" idx="12"/>
          </p:nvPr>
        </p:nvSpPr>
        <p:spPr/>
        <p:txBody>
          <a:bodyPr/>
          <a:lstStyle/>
          <a:p>
            <a:fld id="{E197759C-E9A6-42B8-956B-D02385EC12ED}" type="slidenum">
              <a:rPr lang="zh-CN" altLang="en-US" smtClean="0"/>
              <a:t>‹#›</a:t>
            </a:fld>
            <a:endParaRPr lang="zh-CN" altLang="en-US"/>
          </a:p>
        </p:txBody>
      </p:sp>
    </p:spTree>
    <p:extLst>
      <p:ext uri="{BB962C8B-B14F-4D97-AF65-F5344CB8AC3E}">
        <p14:creationId xmlns:p14="http://schemas.microsoft.com/office/powerpoint/2010/main" val="3090293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294EFE29-0E11-443F-A4EA-F0F61BBDD665}"/>
              </a:ext>
            </a:extLst>
          </p:cNvPr>
          <p:cNvSpPr>
            <a:spLocks noGrp="1"/>
          </p:cNvSpPr>
          <p:nvPr>
            <p:ph type="title" orient="vert"/>
          </p:nvPr>
        </p:nvSpPr>
        <p:spPr>
          <a:xfrm>
            <a:off x="15303500" y="1611313"/>
            <a:ext cx="4610100" cy="25657175"/>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527443DC-F408-1059-B5BA-955780F6A7B6}"/>
              </a:ext>
            </a:extLst>
          </p:cNvPr>
          <p:cNvSpPr>
            <a:spLocks noGrp="1"/>
          </p:cNvSpPr>
          <p:nvPr>
            <p:ph type="body" orient="vert" idx="1"/>
          </p:nvPr>
        </p:nvSpPr>
        <p:spPr>
          <a:xfrm>
            <a:off x="1470025" y="1611313"/>
            <a:ext cx="13681075" cy="25657175"/>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BB5192F8-EBE7-6B96-D137-397CDC77463B}"/>
              </a:ext>
            </a:extLst>
          </p:cNvPr>
          <p:cNvSpPr>
            <a:spLocks noGrp="1"/>
          </p:cNvSpPr>
          <p:nvPr>
            <p:ph type="dt" sz="half" idx="10"/>
          </p:nvPr>
        </p:nvSpPr>
        <p:spPr/>
        <p:txBody>
          <a:bodyPr/>
          <a:lstStyle/>
          <a:p>
            <a:fld id="{C74D4F19-4CBC-4B2B-AD36-80C827D22034}" type="datetimeFigureOut">
              <a:rPr lang="zh-CN" altLang="en-US" smtClean="0"/>
              <a:t>2023/8/21</a:t>
            </a:fld>
            <a:endParaRPr lang="zh-CN" altLang="en-US"/>
          </a:p>
        </p:txBody>
      </p:sp>
      <p:sp>
        <p:nvSpPr>
          <p:cNvPr id="5" name="页脚占位符 4">
            <a:extLst>
              <a:ext uri="{FF2B5EF4-FFF2-40B4-BE49-F238E27FC236}">
                <a16:creationId xmlns:a16="http://schemas.microsoft.com/office/drawing/2014/main" id="{6D555ADE-A9CE-1673-FA27-A0BAE852202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195AB9A-BAB3-053E-4E3E-E7BE1EA97989}"/>
              </a:ext>
            </a:extLst>
          </p:cNvPr>
          <p:cNvSpPr>
            <a:spLocks noGrp="1"/>
          </p:cNvSpPr>
          <p:nvPr>
            <p:ph type="sldNum" sz="quarter" idx="12"/>
          </p:nvPr>
        </p:nvSpPr>
        <p:spPr/>
        <p:txBody>
          <a:bodyPr/>
          <a:lstStyle/>
          <a:p>
            <a:fld id="{E197759C-E9A6-42B8-956B-D02385EC12ED}" type="slidenum">
              <a:rPr lang="zh-CN" altLang="en-US" smtClean="0"/>
              <a:t>‹#›</a:t>
            </a:fld>
            <a:endParaRPr lang="zh-CN" altLang="en-US"/>
          </a:p>
        </p:txBody>
      </p:sp>
    </p:spTree>
    <p:extLst>
      <p:ext uri="{BB962C8B-B14F-4D97-AF65-F5344CB8AC3E}">
        <p14:creationId xmlns:p14="http://schemas.microsoft.com/office/powerpoint/2010/main" val="1808023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F9261AC-E2E3-6D9F-0C1F-E7241A79BF94}"/>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9D554B0F-B957-C0A2-815B-EF77EF818E51}"/>
              </a:ext>
            </a:extLst>
          </p:cNvPr>
          <p:cNvSpPr>
            <a:spLocks noGrp="1"/>
          </p:cNvSpPr>
          <p:nvPr>
            <p:ph type="dt" sz="half" idx="10"/>
          </p:nvPr>
        </p:nvSpPr>
        <p:spPr/>
        <p:txBody>
          <a:bodyPr/>
          <a:lstStyle/>
          <a:p>
            <a:fld id="{C74D4F19-4CBC-4B2B-AD36-80C827D22034}" type="datetimeFigureOut">
              <a:rPr lang="zh-CN" altLang="en-US" smtClean="0"/>
              <a:t>2023/8/21</a:t>
            </a:fld>
            <a:endParaRPr lang="zh-CN" altLang="en-US"/>
          </a:p>
        </p:txBody>
      </p:sp>
      <p:sp>
        <p:nvSpPr>
          <p:cNvPr id="4" name="页脚占位符 3">
            <a:extLst>
              <a:ext uri="{FF2B5EF4-FFF2-40B4-BE49-F238E27FC236}">
                <a16:creationId xmlns:a16="http://schemas.microsoft.com/office/drawing/2014/main" id="{ACB0F1F4-8071-DDB2-EE89-19472A06CF53}"/>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5DB65250-8C1D-48BF-D614-EC38BF7E25A8}"/>
              </a:ext>
            </a:extLst>
          </p:cNvPr>
          <p:cNvSpPr>
            <a:spLocks noGrp="1"/>
          </p:cNvSpPr>
          <p:nvPr>
            <p:ph type="sldNum" sz="quarter" idx="12"/>
          </p:nvPr>
        </p:nvSpPr>
        <p:spPr/>
        <p:txBody>
          <a:bodyPr/>
          <a:lstStyle/>
          <a:p>
            <a:fld id="{E197759C-E9A6-42B8-956B-D02385EC12ED}" type="slidenum">
              <a:rPr lang="zh-CN" altLang="en-US" smtClean="0"/>
              <a:t>‹#›</a:t>
            </a:fld>
            <a:endParaRPr lang="zh-CN" altLang="en-US"/>
          </a:p>
        </p:txBody>
      </p:sp>
    </p:spTree>
    <p:extLst>
      <p:ext uri="{BB962C8B-B14F-4D97-AF65-F5344CB8AC3E}">
        <p14:creationId xmlns:p14="http://schemas.microsoft.com/office/powerpoint/2010/main" val="4284537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4ECAD4C-371B-3F80-7090-38D3BA127604}"/>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E8A635C3-BF82-53C8-2AF1-BEB5B32D6DFA}"/>
              </a:ext>
            </a:extLst>
          </p:cNvPr>
          <p:cNvSpPr>
            <a:spLocks noGrp="1"/>
          </p:cNvSpPr>
          <p:nvPr>
            <p:ph type="dt" sz="half" idx="10"/>
          </p:nvPr>
        </p:nvSpPr>
        <p:spPr/>
        <p:txBody>
          <a:bodyPr/>
          <a:lstStyle/>
          <a:p>
            <a:fld id="{C74D4F19-4CBC-4B2B-AD36-80C827D22034}" type="datetimeFigureOut">
              <a:rPr lang="zh-CN" altLang="en-US" smtClean="0"/>
              <a:t>2023/8/21</a:t>
            </a:fld>
            <a:endParaRPr lang="zh-CN" altLang="en-US"/>
          </a:p>
        </p:txBody>
      </p:sp>
      <p:sp>
        <p:nvSpPr>
          <p:cNvPr id="4" name="页脚占位符 3">
            <a:extLst>
              <a:ext uri="{FF2B5EF4-FFF2-40B4-BE49-F238E27FC236}">
                <a16:creationId xmlns:a16="http://schemas.microsoft.com/office/drawing/2014/main" id="{8FF6FBF2-3D9D-1CB1-4C5F-4FE9089F9406}"/>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EC9944F5-2AE6-D499-545A-D89902B81332}"/>
              </a:ext>
            </a:extLst>
          </p:cNvPr>
          <p:cNvSpPr>
            <a:spLocks noGrp="1"/>
          </p:cNvSpPr>
          <p:nvPr>
            <p:ph type="sldNum" sz="quarter" idx="12"/>
          </p:nvPr>
        </p:nvSpPr>
        <p:spPr/>
        <p:txBody>
          <a:bodyPr/>
          <a:lstStyle/>
          <a:p>
            <a:fld id="{E197759C-E9A6-42B8-956B-D02385EC12ED}" type="slidenum">
              <a:rPr lang="zh-CN" altLang="en-US" smtClean="0"/>
              <a:t>‹#›</a:t>
            </a:fld>
            <a:endParaRPr lang="zh-CN" altLang="en-US"/>
          </a:p>
        </p:txBody>
      </p:sp>
    </p:spTree>
    <p:extLst>
      <p:ext uri="{BB962C8B-B14F-4D97-AF65-F5344CB8AC3E}">
        <p14:creationId xmlns:p14="http://schemas.microsoft.com/office/powerpoint/2010/main" val="422838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696EF6B-C467-0A6D-0161-470585CFD82B}"/>
              </a:ext>
            </a:extLst>
          </p:cNvPr>
          <p:cNvSpPr>
            <a:spLocks noGrp="1"/>
          </p:cNvSpPr>
          <p:nvPr>
            <p:ph type="title"/>
          </p:nvPr>
        </p:nvSpPr>
        <p:spPr>
          <a:xfrm>
            <a:off x="1458913" y="7548563"/>
            <a:ext cx="18443575" cy="125936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2D9CED8F-DDC9-800F-2026-619844CA7934}"/>
              </a:ext>
            </a:extLst>
          </p:cNvPr>
          <p:cNvSpPr>
            <a:spLocks noGrp="1"/>
          </p:cNvSpPr>
          <p:nvPr>
            <p:ph type="body" idx="1"/>
          </p:nvPr>
        </p:nvSpPr>
        <p:spPr>
          <a:xfrm>
            <a:off x="1458913" y="20261263"/>
            <a:ext cx="18443575" cy="662146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B02AA88A-FADC-C2D1-1B82-D71334C2CB64}"/>
              </a:ext>
            </a:extLst>
          </p:cNvPr>
          <p:cNvSpPr>
            <a:spLocks noGrp="1"/>
          </p:cNvSpPr>
          <p:nvPr>
            <p:ph type="dt" sz="half" idx="10"/>
          </p:nvPr>
        </p:nvSpPr>
        <p:spPr/>
        <p:txBody>
          <a:bodyPr/>
          <a:lstStyle/>
          <a:p>
            <a:fld id="{C74D4F19-4CBC-4B2B-AD36-80C827D22034}" type="datetimeFigureOut">
              <a:rPr lang="zh-CN" altLang="en-US" smtClean="0"/>
              <a:t>2023/8/21</a:t>
            </a:fld>
            <a:endParaRPr lang="zh-CN" altLang="en-US"/>
          </a:p>
        </p:txBody>
      </p:sp>
      <p:sp>
        <p:nvSpPr>
          <p:cNvPr id="5" name="页脚占位符 4">
            <a:extLst>
              <a:ext uri="{FF2B5EF4-FFF2-40B4-BE49-F238E27FC236}">
                <a16:creationId xmlns:a16="http://schemas.microsoft.com/office/drawing/2014/main" id="{9DD2E81E-A14D-8F51-0883-471653EB0DE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FF6DE4A-2581-A40E-E870-F5C134139E22}"/>
              </a:ext>
            </a:extLst>
          </p:cNvPr>
          <p:cNvSpPr>
            <a:spLocks noGrp="1"/>
          </p:cNvSpPr>
          <p:nvPr>
            <p:ph type="sldNum" sz="quarter" idx="12"/>
          </p:nvPr>
        </p:nvSpPr>
        <p:spPr/>
        <p:txBody>
          <a:bodyPr/>
          <a:lstStyle/>
          <a:p>
            <a:fld id="{E197759C-E9A6-42B8-956B-D02385EC12ED}" type="slidenum">
              <a:rPr lang="zh-CN" altLang="en-US" smtClean="0"/>
              <a:t>‹#›</a:t>
            </a:fld>
            <a:endParaRPr lang="zh-CN" altLang="en-US"/>
          </a:p>
        </p:txBody>
      </p:sp>
    </p:spTree>
    <p:extLst>
      <p:ext uri="{BB962C8B-B14F-4D97-AF65-F5344CB8AC3E}">
        <p14:creationId xmlns:p14="http://schemas.microsoft.com/office/powerpoint/2010/main" val="576740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82A4566-9BA5-3F5F-9668-21B64F4B4DC0}"/>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B3EE346C-602E-F51C-A3D7-C3C074EA550F}"/>
              </a:ext>
            </a:extLst>
          </p:cNvPr>
          <p:cNvSpPr>
            <a:spLocks noGrp="1"/>
          </p:cNvSpPr>
          <p:nvPr>
            <p:ph sz="half" idx="1"/>
          </p:nvPr>
        </p:nvSpPr>
        <p:spPr>
          <a:xfrm>
            <a:off x="1470025" y="8059738"/>
            <a:ext cx="9145588" cy="1920875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97DEF0A0-D3D5-80BD-1429-55E9A4899154}"/>
              </a:ext>
            </a:extLst>
          </p:cNvPr>
          <p:cNvSpPr>
            <a:spLocks noGrp="1"/>
          </p:cNvSpPr>
          <p:nvPr>
            <p:ph sz="half" idx="2"/>
          </p:nvPr>
        </p:nvSpPr>
        <p:spPr>
          <a:xfrm>
            <a:off x="10768013" y="8059738"/>
            <a:ext cx="9145587" cy="1920875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04AB7B65-A21A-6579-73AF-D08E3C2C594C}"/>
              </a:ext>
            </a:extLst>
          </p:cNvPr>
          <p:cNvSpPr>
            <a:spLocks noGrp="1"/>
          </p:cNvSpPr>
          <p:nvPr>
            <p:ph type="dt" sz="half" idx="10"/>
          </p:nvPr>
        </p:nvSpPr>
        <p:spPr/>
        <p:txBody>
          <a:bodyPr/>
          <a:lstStyle/>
          <a:p>
            <a:fld id="{C74D4F19-4CBC-4B2B-AD36-80C827D22034}" type="datetimeFigureOut">
              <a:rPr lang="zh-CN" altLang="en-US" smtClean="0"/>
              <a:t>2023/8/21</a:t>
            </a:fld>
            <a:endParaRPr lang="zh-CN" altLang="en-US"/>
          </a:p>
        </p:txBody>
      </p:sp>
      <p:sp>
        <p:nvSpPr>
          <p:cNvPr id="6" name="页脚占位符 5">
            <a:extLst>
              <a:ext uri="{FF2B5EF4-FFF2-40B4-BE49-F238E27FC236}">
                <a16:creationId xmlns:a16="http://schemas.microsoft.com/office/drawing/2014/main" id="{8C42F7AC-2A61-517B-350E-31BDB0D9AE16}"/>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CF97C2D3-F947-1FEB-1492-0233392A77AB}"/>
              </a:ext>
            </a:extLst>
          </p:cNvPr>
          <p:cNvSpPr>
            <a:spLocks noGrp="1"/>
          </p:cNvSpPr>
          <p:nvPr>
            <p:ph type="sldNum" sz="quarter" idx="12"/>
          </p:nvPr>
        </p:nvSpPr>
        <p:spPr/>
        <p:txBody>
          <a:bodyPr/>
          <a:lstStyle/>
          <a:p>
            <a:fld id="{E197759C-E9A6-42B8-956B-D02385EC12ED}" type="slidenum">
              <a:rPr lang="zh-CN" altLang="en-US" smtClean="0"/>
              <a:t>‹#›</a:t>
            </a:fld>
            <a:endParaRPr lang="zh-CN" altLang="en-US"/>
          </a:p>
        </p:txBody>
      </p:sp>
    </p:spTree>
    <p:extLst>
      <p:ext uri="{BB962C8B-B14F-4D97-AF65-F5344CB8AC3E}">
        <p14:creationId xmlns:p14="http://schemas.microsoft.com/office/powerpoint/2010/main" val="2243329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D2C344F-B123-93A3-B183-3A5C3C906A88}"/>
              </a:ext>
            </a:extLst>
          </p:cNvPr>
          <p:cNvSpPr>
            <a:spLocks noGrp="1"/>
          </p:cNvSpPr>
          <p:nvPr>
            <p:ph type="title"/>
          </p:nvPr>
        </p:nvSpPr>
        <p:spPr>
          <a:xfrm>
            <a:off x="1473200" y="1611313"/>
            <a:ext cx="18443575" cy="5853112"/>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B0C80DF4-6567-68D8-425E-E68BC95AE372}"/>
              </a:ext>
            </a:extLst>
          </p:cNvPr>
          <p:cNvSpPr>
            <a:spLocks noGrp="1"/>
          </p:cNvSpPr>
          <p:nvPr>
            <p:ph type="body" idx="1"/>
          </p:nvPr>
        </p:nvSpPr>
        <p:spPr>
          <a:xfrm>
            <a:off x="1473200" y="7421563"/>
            <a:ext cx="9045575" cy="36369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FFE1EA78-709C-CACC-A7B5-CED1C57D05EB}"/>
              </a:ext>
            </a:extLst>
          </p:cNvPr>
          <p:cNvSpPr>
            <a:spLocks noGrp="1"/>
          </p:cNvSpPr>
          <p:nvPr>
            <p:ph sz="half" idx="2"/>
          </p:nvPr>
        </p:nvSpPr>
        <p:spPr>
          <a:xfrm>
            <a:off x="1473200" y="11058525"/>
            <a:ext cx="9045575" cy="1626552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28F2A84D-E4B6-54F2-4D96-DA43984804E5}"/>
              </a:ext>
            </a:extLst>
          </p:cNvPr>
          <p:cNvSpPr>
            <a:spLocks noGrp="1"/>
          </p:cNvSpPr>
          <p:nvPr>
            <p:ph type="body" sz="quarter" idx="3"/>
          </p:nvPr>
        </p:nvSpPr>
        <p:spPr>
          <a:xfrm>
            <a:off x="10825163" y="7421563"/>
            <a:ext cx="9091612" cy="36369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83A393E7-6AB5-16E0-126F-9B2FF0FB79E8}"/>
              </a:ext>
            </a:extLst>
          </p:cNvPr>
          <p:cNvSpPr>
            <a:spLocks noGrp="1"/>
          </p:cNvSpPr>
          <p:nvPr>
            <p:ph sz="quarter" idx="4"/>
          </p:nvPr>
        </p:nvSpPr>
        <p:spPr>
          <a:xfrm>
            <a:off x="10825163" y="11058525"/>
            <a:ext cx="9091612" cy="1626552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DC71FFBC-37A5-B8B5-3566-432B4AE50E4D}"/>
              </a:ext>
            </a:extLst>
          </p:cNvPr>
          <p:cNvSpPr>
            <a:spLocks noGrp="1"/>
          </p:cNvSpPr>
          <p:nvPr>
            <p:ph type="dt" sz="half" idx="10"/>
          </p:nvPr>
        </p:nvSpPr>
        <p:spPr/>
        <p:txBody>
          <a:bodyPr/>
          <a:lstStyle/>
          <a:p>
            <a:fld id="{C74D4F19-4CBC-4B2B-AD36-80C827D22034}" type="datetimeFigureOut">
              <a:rPr lang="zh-CN" altLang="en-US" smtClean="0"/>
              <a:t>2023/8/21</a:t>
            </a:fld>
            <a:endParaRPr lang="zh-CN" altLang="en-US"/>
          </a:p>
        </p:txBody>
      </p:sp>
      <p:sp>
        <p:nvSpPr>
          <p:cNvPr id="8" name="页脚占位符 7">
            <a:extLst>
              <a:ext uri="{FF2B5EF4-FFF2-40B4-BE49-F238E27FC236}">
                <a16:creationId xmlns:a16="http://schemas.microsoft.com/office/drawing/2014/main" id="{5227830C-25AB-5D0A-8F31-938D1A218982}"/>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A0D90322-ACDE-BA44-6416-1AB59D48BB12}"/>
              </a:ext>
            </a:extLst>
          </p:cNvPr>
          <p:cNvSpPr>
            <a:spLocks noGrp="1"/>
          </p:cNvSpPr>
          <p:nvPr>
            <p:ph type="sldNum" sz="quarter" idx="12"/>
          </p:nvPr>
        </p:nvSpPr>
        <p:spPr/>
        <p:txBody>
          <a:bodyPr/>
          <a:lstStyle/>
          <a:p>
            <a:fld id="{E197759C-E9A6-42B8-956B-D02385EC12ED}" type="slidenum">
              <a:rPr lang="zh-CN" altLang="en-US" smtClean="0"/>
              <a:t>‹#›</a:t>
            </a:fld>
            <a:endParaRPr lang="zh-CN" altLang="en-US"/>
          </a:p>
        </p:txBody>
      </p:sp>
    </p:spTree>
    <p:extLst>
      <p:ext uri="{BB962C8B-B14F-4D97-AF65-F5344CB8AC3E}">
        <p14:creationId xmlns:p14="http://schemas.microsoft.com/office/powerpoint/2010/main" val="3049344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B6A2E34-AD40-9616-7657-296D630DDCBF}"/>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4159CC8E-C2F1-F597-20BF-1FA8D0218950}"/>
              </a:ext>
            </a:extLst>
          </p:cNvPr>
          <p:cNvSpPr>
            <a:spLocks noGrp="1"/>
          </p:cNvSpPr>
          <p:nvPr>
            <p:ph type="dt" sz="half" idx="10"/>
          </p:nvPr>
        </p:nvSpPr>
        <p:spPr/>
        <p:txBody>
          <a:bodyPr/>
          <a:lstStyle/>
          <a:p>
            <a:fld id="{C74D4F19-4CBC-4B2B-AD36-80C827D22034}" type="datetimeFigureOut">
              <a:rPr lang="zh-CN" altLang="en-US" smtClean="0"/>
              <a:t>2023/8/21</a:t>
            </a:fld>
            <a:endParaRPr lang="zh-CN" altLang="en-US"/>
          </a:p>
        </p:txBody>
      </p:sp>
      <p:sp>
        <p:nvSpPr>
          <p:cNvPr id="4" name="页脚占位符 3">
            <a:extLst>
              <a:ext uri="{FF2B5EF4-FFF2-40B4-BE49-F238E27FC236}">
                <a16:creationId xmlns:a16="http://schemas.microsoft.com/office/drawing/2014/main" id="{8A9B7FCB-2692-0F5C-27D3-E0C826B45881}"/>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2BA4DB63-F45A-3046-3107-48635B442FA0}"/>
              </a:ext>
            </a:extLst>
          </p:cNvPr>
          <p:cNvSpPr>
            <a:spLocks noGrp="1"/>
          </p:cNvSpPr>
          <p:nvPr>
            <p:ph type="sldNum" sz="quarter" idx="12"/>
          </p:nvPr>
        </p:nvSpPr>
        <p:spPr/>
        <p:txBody>
          <a:bodyPr/>
          <a:lstStyle/>
          <a:p>
            <a:fld id="{E197759C-E9A6-42B8-956B-D02385EC12ED}" type="slidenum">
              <a:rPr lang="zh-CN" altLang="en-US" smtClean="0"/>
              <a:t>‹#›</a:t>
            </a:fld>
            <a:endParaRPr lang="zh-CN" altLang="en-US"/>
          </a:p>
        </p:txBody>
      </p:sp>
    </p:spTree>
    <p:extLst>
      <p:ext uri="{BB962C8B-B14F-4D97-AF65-F5344CB8AC3E}">
        <p14:creationId xmlns:p14="http://schemas.microsoft.com/office/powerpoint/2010/main" val="3760530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7089F668-1384-5BC0-1BC2-99B18318FF50}"/>
              </a:ext>
            </a:extLst>
          </p:cNvPr>
          <p:cNvSpPr>
            <a:spLocks noGrp="1"/>
          </p:cNvSpPr>
          <p:nvPr>
            <p:ph type="dt" sz="half" idx="10"/>
          </p:nvPr>
        </p:nvSpPr>
        <p:spPr/>
        <p:txBody>
          <a:bodyPr/>
          <a:lstStyle/>
          <a:p>
            <a:fld id="{C74D4F19-4CBC-4B2B-AD36-80C827D22034}" type="datetimeFigureOut">
              <a:rPr lang="zh-CN" altLang="en-US" smtClean="0"/>
              <a:t>2023/8/21</a:t>
            </a:fld>
            <a:endParaRPr lang="zh-CN" altLang="en-US"/>
          </a:p>
        </p:txBody>
      </p:sp>
      <p:sp>
        <p:nvSpPr>
          <p:cNvPr id="3" name="页脚占位符 2">
            <a:extLst>
              <a:ext uri="{FF2B5EF4-FFF2-40B4-BE49-F238E27FC236}">
                <a16:creationId xmlns:a16="http://schemas.microsoft.com/office/drawing/2014/main" id="{BADC9C5D-1F16-3ABD-D267-90BAC9B5F323}"/>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12225DC8-C81A-9FCD-D2B6-38C5F8C1DAE2}"/>
              </a:ext>
            </a:extLst>
          </p:cNvPr>
          <p:cNvSpPr>
            <a:spLocks noGrp="1"/>
          </p:cNvSpPr>
          <p:nvPr>
            <p:ph type="sldNum" sz="quarter" idx="12"/>
          </p:nvPr>
        </p:nvSpPr>
        <p:spPr/>
        <p:txBody>
          <a:bodyPr/>
          <a:lstStyle/>
          <a:p>
            <a:fld id="{E197759C-E9A6-42B8-956B-D02385EC12ED}" type="slidenum">
              <a:rPr lang="zh-CN" altLang="en-US" smtClean="0"/>
              <a:t>‹#›</a:t>
            </a:fld>
            <a:endParaRPr lang="zh-CN" altLang="en-US"/>
          </a:p>
        </p:txBody>
      </p:sp>
    </p:spTree>
    <p:extLst>
      <p:ext uri="{BB962C8B-B14F-4D97-AF65-F5344CB8AC3E}">
        <p14:creationId xmlns:p14="http://schemas.microsoft.com/office/powerpoint/2010/main" val="1650570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CC0D4BA-9493-5F1A-B4F0-F4A18A82D4DA}"/>
              </a:ext>
            </a:extLst>
          </p:cNvPr>
          <p:cNvSpPr>
            <a:spLocks noGrp="1"/>
          </p:cNvSpPr>
          <p:nvPr>
            <p:ph type="title"/>
          </p:nvPr>
        </p:nvSpPr>
        <p:spPr>
          <a:xfrm>
            <a:off x="1473200" y="2017713"/>
            <a:ext cx="6896100" cy="7064375"/>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375C48C1-446C-B57B-233E-45F2A7106317}"/>
              </a:ext>
            </a:extLst>
          </p:cNvPr>
          <p:cNvSpPr>
            <a:spLocks noGrp="1"/>
          </p:cNvSpPr>
          <p:nvPr>
            <p:ph idx="1"/>
          </p:nvPr>
        </p:nvSpPr>
        <p:spPr>
          <a:xfrm>
            <a:off x="9091613" y="4359275"/>
            <a:ext cx="10825162" cy="215153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431E1691-B79A-7004-A462-C65400867124}"/>
              </a:ext>
            </a:extLst>
          </p:cNvPr>
          <p:cNvSpPr>
            <a:spLocks noGrp="1"/>
          </p:cNvSpPr>
          <p:nvPr>
            <p:ph type="body" sz="half" idx="2"/>
          </p:nvPr>
        </p:nvSpPr>
        <p:spPr>
          <a:xfrm>
            <a:off x="1473200" y="9082088"/>
            <a:ext cx="6896100" cy="168275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D9D6266A-4D73-827D-5CAB-C6CF29FBBDAE}"/>
              </a:ext>
            </a:extLst>
          </p:cNvPr>
          <p:cNvSpPr>
            <a:spLocks noGrp="1"/>
          </p:cNvSpPr>
          <p:nvPr>
            <p:ph type="dt" sz="half" idx="10"/>
          </p:nvPr>
        </p:nvSpPr>
        <p:spPr/>
        <p:txBody>
          <a:bodyPr/>
          <a:lstStyle/>
          <a:p>
            <a:fld id="{C74D4F19-4CBC-4B2B-AD36-80C827D22034}" type="datetimeFigureOut">
              <a:rPr lang="zh-CN" altLang="en-US" smtClean="0"/>
              <a:t>2023/8/21</a:t>
            </a:fld>
            <a:endParaRPr lang="zh-CN" altLang="en-US"/>
          </a:p>
        </p:txBody>
      </p:sp>
      <p:sp>
        <p:nvSpPr>
          <p:cNvPr id="6" name="页脚占位符 5">
            <a:extLst>
              <a:ext uri="{FF2B5EF4-FFF2-40B4-BE49-F238E27FC236}">
                <a16:creationId xmlns:a16="http://schemas.microsoft.com/office/drawing/2014/main" id="{9CA56F4E-294D-67F7-FBB0-C99B2A39715E}"/>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C60CAF91-9598-5F59-AC02-197915A1604B}"/>
              </a:ext>
            </a:extLst>
          </p:cNvPr>
          <p:cNvSpPr>
            <a:spLocks noGrp="1"/>
          </p:cNvSpPr>
          <p:nvPr>
            <p:ph type="sldNum" sz="quarter" idx="12"/>
          </p:nvPr>
        </p:nvSpPr>
        <p:spPr/>
        <p:txBody>
          <a:bodyPr/>
          <a:lstStyle/>
          <a:p>
            <a:fld id="{E197759C-E9A6-42B8-956B-D02385EC12ED}" type="slidenum">
              <a:rPr lang="zh-CN" altLang="en-US" smtClean="0"/>
              <a:t>‹#›</a:t>
            </a:fld>
            <a:endParaRPr lang="zh-CN" altLang="en-US"/>
          </a:p>
        </p:txBody>
      </p:sp>
    </p:spTree>
    <p:extLst>
      <p:ext uri="{BB962C8B-B14F-4D97-AF65-F5344CB8AC3E}">
        <p14:creationId xmlns:p14="http://schemas.microsoft.com/office/powerpoint/2010/main" val="251970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6A46D749-8ACB-4EF0-D8EE-74E22EF9158C}"/>
              </a:ext>
            </a:extLst>
          </p:cNvPr>
          <p:cNvSpPr>
            <a:spLocks noGrp="1"/>
          </p:cNvSpPr>
          <p:nvPr>
            <p:ph type="title"/>
          </p:nvPr>
        </p:nvSpPr>
        <p:spPr>
          <a:xfrm>
            <a:off x="1470025" y="1611313"/>
            <a:ext cx="18443575" cy="5853112"/>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EEE9CDCC-DC2B-5CC7-66D0-B6FB2100AC85}"/>
              </a:ext>
            </a:extLst>
          </p:cNvPr>
          <p:cNvSpPr>
            <a:spLocks noGrp="1"/>
          </p:cNvSpPr>
          <p:nvPr>
            <p:ph type="body" idx="1"/>
          </p:nvPr>
        </p:nvSpPr>
        <p:spPr>
          <a:xfrm>
            <a:off x="1470025" y="8059738"/>
            <a:ext cx="18443575" cy="1920875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F8B59041-6119-DA5E-25FC-F22FDECDE459}"/>
              </a:ext>
            </a:extLst>
          </p:cNvPr>
          <p:cNvSpPr>
            <a:spLocks noGrp="1"/>
          </p:cNvSpPr>
          <p:nvPr>
            <p:ph type="dt" sz="half" idx="2"/>
          </p:nvPr>
        </p:nvSpPr>
        <p:spPr>
          <a:xfrm>
            <a:off x="1470025" y="28060650"/>
            <a:ext cx="4811713" cy="1611313"/>
          </a:xfrm>
          <a:prstGeom prst="rect">
            <a:avLst/>
          </a:prstGeom>
        </p:spPr>
        <p:txBody>
          <a:bodyPr vert="horz" lIns="91440" tIns="45720" rIns="91440" bIns="45720" rtlCol="0" anchor="ctr"/>
          <a:lstStyle>
            <a:lvl1pPr algn="l">
              <a:defRPr sz="1200">
                <a:solidFill>
                  <a:schemeClr val="tx1">
                    <a:tint val="75000"/>
                  </a:schemeClr>
                </a:solidFill>
              </a:defRPr>
            </a:lvl1pPr>
          </a:lstStyle>
          <a:p>
            <a:fld id="{C74D4F19-4CBC-4B2B-AD36-80C827D22034}" type="datetimeFigureOut">
              <a:rPr lang="zh-CN" altLang="en-US" smtClean="0"/>
              <a:t>2023/8/21</a:t>
            </a:fld>
            <a:endParaRPr lang="zh-CN" altLang="en-US"/>
          </a:p>
        </p:txBody>
      </p:sp>
      <p:sp>
        <p:nvSpPr>
          <p:cNvPr id="5" name="页脚占位符 4">
            <a:extLst>
              <a:ext uri="{FF2B5EF4-FFF2-40B4-BE49-F238E27FC236}">
                <a16:creationId xmlns:a16="http://schemas.microsoft.com/office/drawing/2014/main" id="{7C9629F4-85E1-ABDF-3F0C-E040CA659D99}"/>
              </a:ext>
            </a:extLst>
          </p:cNvPr>
          <p:cNvSpPr>
            <a:spLocks noGrp="1"/>
          </p:cNvSpPr>
          <p:nvPr>
            <p:ph type="ftr" sz="quarter" idx="3"/>
          </p:nvPr>
        </p:nvSpPr>
        <p:spPr>
          <a:xfrm>
            <a:off x="7083425" y="28060650"/>
            <a:ext cx="7216775" cy="161131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46A48326-672D-69A5-B717-8DF4D5E03296}"/>
              </a:ext>
            </a:extLst>
          </p:cNvPr>
          <p:cNvSpPr>
            <a:spLocks noGrp="1"/>
          </p:cNvSpPr>
          <p:nvPr>
            <p:ph type="sldNum" sz="quarter" idx="4"/>
          </p:nvPr>
        </p:nvSpPr>
        <p:spPr>
          <a:xfrm>
            <a:off x="15101888" y="28060650"/>
            <a:ext cx="4811712" cy="1611313"/>
          </a:xfrm>
          <a:prstGeom prst="rect">
            <a:avLst/>
          </a:prstGeom>
        </p:spPr>
        <p:txBody>
          <a:bodyPr vert="horz" lIns="91440" tIns="45720" rIns="91440" bIns="45720" rtlCol="0" anchor="ctr"/>
          <a:lstStyle>
            <a:lvl1pPr algn="r">
              <a:defRPr sz="1200">
                <a:solidFill>
                  <a:schemeClr val="tx1">
                    <a:tint val="75000"/>
                  </a:schemeClr>
                </a:solidFill>
              </a:defRPr>
            </a:lvl1pPr>
          </a:lstStyle>
          <a:p>
            <a:fld id="{E197759C-E9A6-42B8-956B-D02385EC12ED}" type="slidenum">
              <a:rPr lang="zh-CN" altLang="en-US" smtClean="0"/>
              <a:t>‹#›</a:t>
            </a:fld>
            <a:endParaRPr lang="zh-CN" altLang="en-US"/>
          </a:p>
        </p:txBody>
      </p:sp>
    </p:spTree>
    <p:extLst>
      <p:ext uri="{BB962C8B-B14F-4D97-AF65-F5344CB8AC3E}">
        <p14:creationId xmlns:p14="http://schemas.microsoft.com/office/powerpoint/2010/main" val="3231269871"/>
      </p:ext>
    </p:extLst>
  </p:cSld>
  <p:clrMap bg1="lt1" tx1="dk1" bg2="lt2" tx2="dk2" accent1="accent1" accent2="accent2" accent3="accent3" accent4="accent4" accent5="accent5" accent6="accent6" hlink="hlink" folHlink="folHlink"/>
  <p:sldLayoutIdLst>
    <p:sldLayoutId id="2147483710" r:id="rId1"/>
    <p:sldLayoutId id="2147483721" r:id="rId2"/>
    <p:sldLayoutId id="214748372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a:extLst>
              <a:ext uri="{FF2B5EF4-FFF2-40B4-BE49-F238E27FC236}">
                <a16:creationId xmlns:a16="http://schemas.microsoft.com/office/drawing/2014/main" id="{A58511AF-DA2C-D2FE-C38B-A01469A61C2C}"/>
              </a:ext>
            </a:extLst>
          </p:cNvPr>
          <p:cNvSpPr>
            <a:spLocks noGrp="1"/>
          </p:cNvSpPr>
          <p:nvPr>
            <p:ph type="ftr" sz="quarter" idx="11"/>
          </p:nvPr>
        </p:nvSpPr>
        <p:spPr/>
        <p:txBody>
          <a:bodyPr/>
          <a:lstStyle/>
          <a:p>
            <a:r>
              <a:rPr lang="fr-FR" altLang="zh-CN" sz="2000" b="1" dirty="0">
                <a:solidFill>
                  <a:schemeClr val="bg1"/>
                </a:solidFill>
                <a:latin typeface="Arial" panose="020B0604020202020204" pitchFamily="34" charset="0"/>
                <a:cs typeface="Arial" panose="020B0604020202020204" pitchFamily="34" charset="0"/>
              </a:rPr>
              <a:t>Paper No. xxx</a:t>
            </a:r>
            <a:endParaRPr lang="zh-CN" altLang="en-US" sz="2000" b="1" dirty="0">
              <a:solidFill>
                <a:schemeClr val="bg1"/>
              </a:solidFill>
              <a:latin typeface="Arial" panose="020B0604020202020204" pitchFamily="34" charset="0"/>
              <a:cs typeface="Arial" panose="020B0604020202020204" pitchFamily="34" charset="0"/>
            </a:endParaRPr>
          </a:p>
        </p:txBody>
      </p:sp>
      <p:sp>
        <p:nvSpPr>
          <p:cNvPr id="3" name="矩形 2">
            <a:extLst>
              <a:ext uri="{FF2B5EF4-FFF2-40B4-BE49-F238E27FC236}">
                <a16:creationId xmlns:a16="http://schemas.microsoft.com/office/drawing/2014/main" id="{DD9B24EA-CD99-6DE1-1475-5517ADB12D24}"/>
              </a:ext>
            </a:extLst>
          </p:cNvPr>
          <p:cNvSpPr/>
          <p:nvPr/>
        </p:nvSpPr>
        <p:spPr>
          <a:xfrm>
            <a:off x="417095" y="497304"/>
            <a:ext cx="20525538" cy="1860885"/>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chemeClr val="tx1"/>
                </a:solidFill>
                <a:latin typeface="+mn-ea"/>
              </a:rPr>
              <a:t>Your Title for Poster Presentation Here Your Title for Poster Presentation Here</a:t>
            </a:r>
          </a:p>
          <a:p>
            <a:pPr algn="ctr"/>
            <a:r>
              <a:rPr lang="en-US" altLang="zh-CN" sz="2400" b="1" dirty="0">
                <a:solidFill>
                  <a:schemeClr val="tx1"/>
                </a:solidFill>
                <a:latin typeface="+mn-ea"/>
              </a:rPr>
              <a:t> (Please add your paper number at the end of your title and also fill in the right downside corner of this poster)</a:t>
            </a:r>
            <a:endParaRPr lang="zh-CN" altLang="en-US" sz="2400" b="1" dirty="0">
              <a:solidFill>
                <a:schemeClr val="tx1"/>
              </a:solidFill>
              <a:latin typeface="+mn-ea"/>
            </a:endParaRPr>
          </a:p>
        </p:txBody>
      </p:sp>
      <p:sp>
        <p:nvSpPr>
          <p:cNvPr id="5" name="文本框 4">
            <a:extLst>
              <a:ext uri="{FF2B5EF4-FFF2-40B4-BE49-F238E27FC236}">
                <a16:creationId xmlns:a16="http://schemas.microsoft.com/office/drawing/2014/main" id="{D48C15DD-988A-1C2E-346D-6A2FEE594B2F}"/>
              </a:ext>
            </a:extLst>
          </p:cNvPr>
          <p:cNvSpPr txBox="1"/>
          <p:nvPr/>
        </p:nvSpPr>
        <p:spPr>
          <a:xfrm>
            <a:off x="8094787" y="2727047"/>
            <a:ext cx="5214889" cy="1200329"/>
          </a:xfrm>
          <a:prstGeom prst="rect">
            <a:avLst/>
          </a:prstGeom>
          <a:noFill/>
        </p:spPr>
        <p:txBody>
          <a:bodyPr wrap="none" rtlCol="0">
            <a:spAutoFit/>
          </a:bodyPr>
          <a:lstStyle/>
          <a:p>
            <a:r>
              <a:rPr lang="en-US" altLang="zh-CN" sz="2400" b="1" dirty="0">
                <a:solidFill>
                  <a:schemeClr val="bg1"/>
                </a:solidFill>
              </a:rPr>
              <a:t>Authors Name list (separated by “,”)</a:t>
            </a:r>
          </a:p>
          <a:p>
            <a:pPr algn="ctr"/>
            <a:r>
              <a:rPr lang="en-US" altLang="zh-CN" sz="2400" b="1" dirty="0">
                <a:solidFill>
                  <a:schemeClr val="bg1"/>
                </a:solidFill>
              </a:rPr>
              <a:t>Institution A address</a:t>
            </a:r>
          </a:p>
          <a:p>
            <a:pPr algn="ctr"/>
            <a:r>
              <a:rPr lang="en-US" altLang="zh-CN" sz="2400" b="1" dirty="0">
                <a:solidFill>
                  <a:schemeClr val="bg1"/>
                </a:solidFill>
              </a:rPr>
              <a:t>Institution B address</a:t>
            </a:r>
            <a:endParaRPr lang="zh-CN" altLang="en-US" sz="2400" b="1" dirty="0">
              <a:solidFill>
                <a:schemeClr val="bg1"/>
              </a:solidFill>
            </a:endParaRPr>
          </a:p>
        </p:txBody>
      </p:sp>
      <p:sp>
        <p:nvSpPr>
          <p:cNvPr id="6" name="文本框 5">
            <a:extLst>
              <a:ext uri="{FF2B5EF4-FFF2-40B4-BE49-F238E27FC236}">
                <a16:creationId xmlns:a16="http://schemas.microsoft.com/office/drawing/2014/main" id="{FE4CC8FE-4F1A-B4EE-E9F7-69EF0AA3F12C}"/>
              </a:ext>
            </a:extLst>
          </p:cNvPr>
          <p:cNvSpPr txBox="1"/>
          <p:nvPr/>
        </p:nvSpPr>
        <p:spPr>
          <a:xfrm>
            <a:off x="765845" y="2776954"/>
            <a:ext cx="2704587" cy="830997"/>
          </a:xfrm>
          <a:prstGeom prst="rect">
            <a:avLst/>
          </a:prstGeom>
          <a:solidFill>
            <a:schemeClr val="bg1">
              <a:lumMod val="95000"/>
            </a:schemeClr>
          </a:solidFill>
        </p:spPr>
        <p:txBody>
          <a:bodyPr wrap="square" rtlCol="0">
            <a:spAutoFit/>
          </a:bodyPr>
          <a:lstStyle/>
          <a:p>
            <a:r>
              <a:rPr lang="en-US" altLang="zh-CN" sz="2400" b="1" dirty="0"/>
              <a:t>Institution A Logo</a:t>
            </a:r>
          </a:p>
          <a:p>
            <a:pPr algn="ctr"/>
            <a:r>
              <a:rPr lang="en-US" altLang="zh-CN" sz="2400" b="1" dirty="0"/>
              <a:t>Optional </a:t>
            </a:r>
          </a:p>
        </p:txBody>
      </p:sp>
      <p:sp>
        <p:nvSpPr>
          <p:cNvPr id="7" name="文本框 6">
            <a:extLst>
              <a:ext uri="{FF2B5EF4-FFF2-40B4-BE49-F238E27FC236}">
                <a16:creationId xmlns:a16="http://schemas.microsoft.com/office/drawing/2014/main" id="{4433BC6F-18D4-0930-83B3-BB26BA913673}"/>
              </a:ext>
            </a:extLst>
          </p:cNvPr>
          <p:cNvSpPr txBox="1"/>
          <p:nvPr/>
        </p:nvSpPr>
        <p:spPr>
          <a:xfrm>
            <a:off x="17934032" y="2789802"/>
            <a:ext cx="2683748" cy="830997"/>
          </a:xfrm>
          <a:prstGeom prst="rect">
            <a:avLst/>
          </a:prstGeom>
          <a:solidFill>
            <a:schemeClr val="bg1">
              <a:lumMod val="95000"/>
            </a:schemeClr>
          </a:solidFill>
        </p:spPr>
        <p:txBody>
          <a:bodyPr wrap="none" rtlCol="0">
            <a:spAutoFit/>
          </a:bodyPr>
          <a:lstStyle/>
          <a:p>
            <a:r>
              <a:rPr lang="en-US" altLang="zh-CN" sz="2400" b="1" dirty="0"/>
              <a:t>Institution B Logo</a:t>
            </a:r>
          </a:p>
          <a:p>
            <a:pPr algn="ctr"/>
            <a:r>
              <a:rPr lang="en-US" altLang="zh-CN" sz="2400" b="1" dirty="0"/>
              <a:t>Optional </a:t>
            </a:r>
          </a:p>
        </p:txBody>
      </p:sp>
      <p:sp>
        <p:nvSpPr>
          <p:cNvPr id="8" name="矩形 7">
            <a:extLst>
              <a:ext uri="{FF2B5EF4-FFF2-40B4-BE49-F238E27FC236}">
                <a16:creationId xmlns:a16="http://schemas.microsoft.com/office/drawing/2014/main" id="{33D0ED3B-8AE0-895B-41DA-6CB3B75D89EC}"/>
              </a:ext>
            </a:extLst>
          </p:cNvPr>
          <p:cNvSpPr/>
          <p:nvPr/>
        </p:nvSpPr>
        <p:spPr>
          <a:xfrm>
            <a:off x="416843" y="4491789"/>
            <a:ext cx="6660000" cy="6891964"/>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altLang="zh-CN" sz="2800" b="1" dirty="0">
                <a:solidFill>
                  <a:schemeClr val="tx1"/>
                </a:solidFill>
                <a:latin typeface="+mn-ea"/>
              </a:rPr>
              <a:t>Introduction</a:t>
            </a:r>
          </a:p>
          <a:p>
            <a:endParaRPr lang="en-US" altLang="zh-CN" sz="2000" b="1" dirty="0">
              <a:solidFill>
                <a:schemeClr val="tx1"/>
              </a:solidFill>
              <a:latin typeface="+mn-ea"/>
            </a:endParaRPr>
          </a:p>
          <a:p>
            <a:r>
              <a:rPr lang="en-US" altLang="zh-CN" sz="2000" b="1" dirty="0">
                <a:solidFill>
                  <a:schemeClr val="tx1"/>
                </a:solidFill>
                <a:latin typeface="+mn-ea"/>
              </a:rPr>
              <a:t>You can put your research background here, stating clearly the motivation, the impact of the research work. </a:t>
            </a:r>
          </a:p>
        </p:txBody>
      </p:sp>
      <p:sp>
        <p:nvSpPr>
          <p:cNvPr id="9" name="矩形 8">
            <a:extLst>
              <a:ext uri="{FF2B5EF4-FFF2-40B4-BE49-F238E27FC236}">
                <a16:creationId xmlns:a16="http://schemas.microsoft.com/office/drawing/2014/main" id="{25F38E43-CE60-EBA8-68F1-FD2B29B016CF}"/>
              </a:ext>
            </a:extLst>
          </p:cNvPr>
          <p:cNvSpPr/>
          <p:nvPr/>
        </p:nvSpPr>
        <p:spPr>
          <a:xfrm>
            <a:off x="400800" y="11704595"/>
            <a:ext cx="6660000" cy="4898984"/>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altLang="zh-CN" sz="2800" b="1" dirty="0">
                <a:solidFill>
                  <a:schemeClr val="tx1"/>
                </a:solidFill>
                <a:latin typeface="+mn-ea"/>
              </a:rPr>
              <a:t>Aim and scope</a:t>
            </a:r>
          </a:p>
          <a:p>
            <a:endParaRPr lang="en-US" altLang="zh-CN" sz="2000" b="1" dirty="0">
              <a:solidFill>
                <a:schemeClr val="tx1"/>
              </a:solidFill>
              <a:latin typeface="+mn-ea"/>
            </a:endParaRPr>
          </a:p>
          <a:p>
            <a:r>
              <a:rPr lang="en-US" altLang="zh-CN" sz="2000" b="1" dirty="0">
                <a:solidFill>
                  <a:schemeClr val="tx1"/>
                </a:solidFill>
                <a:latin typeface="+mn-ea"/>
              </a:rPr>
              <a:t>You can put your precise aim of this research here. The research scope can be addressed when you works touch some general topics.</a:t>
            </a:r>
          </a:p>
        </p:txBody>
      </p:sp>
      <p:sp>
        <p:nvSpPr>
          <p:cNvPr id="10" name="矩形 9">
            <a:extLst>
              <a:ext uri="{FF2B5EF4-FFF2-40B4-BE49-F238E27FC236}">
                <a16:creationId xmlns:a16="http://schemas.microsoft.com/office/drawing/2014/main" id="{E5DECE20-BB23-2113-DC07-7DD4159D1724}"/>
              </a:ext>
            </a:extLst>
          </p:cNvPr>
          <p:cNvSpPr/>
          <p:nvPr/>
        </p:nvSpPr>
        <p:spPr>
          <a:xfrm>
            <a:off x="400799" y="16924421"/>
            <a:ext cx="6660000" cy="12272211"/>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altLang="zh-CN" sz="2800" b="1" dirty="0">
                <a:solidFill>
                  <a:schemeClr val="tx1"/>
                </a:solidFill>
                <a:latin typeface="+mn-ea"/>
              </a:rPr>
              <a:t>Methods</a:t>
            </a:r>
          </a:p>
          <a:p>
            <a:endParaRPr lang="en-US" altLang="zh-CN" sz="2000" b="1" dirty="0">
              <a:solidFill>
                <a:schemeClr val="tx1"/>
              </a:solidFill>
              <a:latin typeface="+mn-ea"/>
            </a:endParaRPr>
          </a:p>
          <a:p>
            <a:r>
              <a:rPr lang="en-US" altLang="zh-CN" sz="2000" b="1" dirty="0">
                <a:solidFill>
                  <a:schemeClr val="tx1"/>
                </a:solidFill>
                <a:latin typeface="+mn-ea"/>
              </a:rPr>
              <a:t>This part is dedicated to your research approaches and the relevant experiments. For theoretical research works, this part will include the basic assumptions, equations and the modeling description. For experimental works, this part should provide the experimental planning, the devices used and the protocol of the experiments. </a:t>
            </a:r>
          </a:p>
          <a:p>
            <a:endParaRPr lang="en-US" altLang="zh-CN" sz="2000" b="1" dirty="0">
              <a:solidFill>
                <a:schemeClr val="tx1"/>
              </a:solidFill>
              <a:latin typeface="+mn-ea"/>
            </a:endParaRPr>
          </a:p>
          <a:p>
            <a:r>
              <a:rPr lang="en-US" altLang="zh-CN" sz="2000" b="1" dirty="0">
                <a:solidFill>
                  <a:schemeClr val="tx1"/>
                </a:solidFill>
                <a:latin typeface="+mn-ea"/>
              </a:rPr>
              <a:t>Figures and Tables may be necessary in this part. The figures should have high resolution and bear figure caption. Please use the figure and table styles in the conference template file to present your figures and Tables.  </a:t>
            </a:r>
          </a:p>
        </p:txBody>
      </p:sp>
      <p:sp>
        <p:nvSpPr>
          <p:cNvPr id="11" name="矩形 10">
            <a:extLst>
              <a:ext uri="{FF2B5EF4-FFF2-40B4-BE49-F238E27FC236}">
                <a16:creationId xmlns:a16="http://schemas.microsoft.com/office/drawing/2014/main" id="{8A48472A-36D6-B4A2-7C3C-950016FF26B8}"/>
              </a:ext>
            </a:extLst>
          </p:cNvPr>
          <p:cNvSpPr/>
          <p:nvPr/>
        </p:nvSpPr>
        <p:spPr>
          <a:xfrm>
            <a:off x="7363326" y="4491789"/>
            <a:ext cx="6660000" cy="9625264"/>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altLang="zh-CN" sz="2800" b="1" dirty="0">
                <a:solidFill>
                  <a:schemeClr val="tx1"/>
                </a:solidFill>
                <a:latin typeface="+mn-ea"/>
              </a:rPr>
              <a:t>Methods (continued)</a:t>
            </a:r>
          </a:p>
          <a:p>
            <a:endParaRPr lang="en-US" altLang="zh-CN" sz="2000" b="1" dirty="0">
              <a:solidFill>
                <a:schemeClr val="tx1"/>
              </a:solidFill>
              <a:latin typeface="+mn-ea"/>
            </a:endParaRPr>
          </a:p>
          <a:p>
            <a:r>
              <a:rPr lang="en-US" altLang="zh-CN" sz="2000" b="1" dirty="0">
                <a:solidFill>
                  <a:schemeClr val="tx1"/>
                </a:solidFill>
                <a:latin typeface="+mn-ea"/>
              </a:rPr>
              <a:t>Please continue here to explain the research methods and/or experimental procedure. </a:t>
            </a:r>
          </a:p>
        </p:txBody>
      </p:sp>
      <p:sp>
        <p:nvSpPr>
          <p:cNvPr id="12" name="矩形 11">
            <a:extLst>
              <a:ext uri="{FF2B5EF4-FFF2-40B4-BE49-F238E27FC236}">
                <a16:creationId xmlns:a16="http://schemas.microsoft.com/office/drawing/2014/main" id="{604BAD0B-7558-8E93-E900-A3DCB46622CF}"/>
              </a:ext>
            </a:extLst>
          </p:cNvPr>
          <p:cNvSpPr/>
          <p:nvPr/>
        </p:nvSpPr>
        <p:spPr>
          <a:xfrm>
            <a:off x="7349156" y="14373725"/>
            <a:ext cx="6660000" cy="14822906"/>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altLang="zh-CN" sz="2800" b="1" dirty="0">
                <a:solidFill>
                  <a:schemeClr val="tx1"/>
                </a:solidFill>
                <a:latin typeface="+mn-ea"/>
              </a:rPr>
              <a:t>Results</a:t>
            </a:r>
          </a:p>
          <a:p>
            <a:endParaRPr lang="en-US" altLang="zh-CN" sz="2000" b="1" dirty="0">
              <a:solidFill>
                <a:schemeClr val="tx1"/>
              </a:solidFill>
              <a:latin typeface="+mn-ea"/>
            </a:endParaRPr>
          </a:p>
          <a:p>
            <a:r>
              <a:rPr lang="en-US" altLang="zh-CN" sz="2000" b="1" dirty="0">
                <a:solidFill>
                  <a:schemeClr val="tx1"/>
                </a:solidFill>
                <a:latin typeface="+mn-ea"/>
              </a:rPr>
              <a:t>This part is dedicated to the results generated from your research works. Figures and Tables may be used to illustrate your results. It is most important part of your poster presentation. </a:t>
            </a:r>
          </a:p>
        </p:txBody>
      </p:sp>
      <p:sp>
        <p:nvSpPr>
          <p:cNvPr id="13" name="矩形 12">
            <a:extLst>
              <a:ext uri="{FF2B5EF4-FFF2-40B4-BE49-F238E27FC236}">
                <a16:creationId xmlns:a16="http://schemas.microsoft.com/office/drawing/2014/main" id="{2C8B3794-956D-702B-CB68-E9453CF3FB72}"/>
              </a:ext>
            </a:extLst>
          </p:cNvPr>
          <p:cNvSpPr/>
          <p:nvPr/>
        </p:nvSpPr>
        <p:spPr>
          <a:xfrm>
            <a:off x="14270239" y="4491788"/>
            <a:ext cx="6660000" cy="12849727"/>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altLang="zh-CN" sz="2800" b="1" dirty="0">
                <a:solidFill>
                  <a:schemeClr val="tx1"/>
                </a:solidFill>
                <a:latin typeface="+mn-ea"/>
              </a:rPr>
              <a:t>Results (continued)</a:t>
            </a:r>
          </a:p>
          <a:p>
            <a:endParaRPr lang="en-US" altLang="zh-CN" sz="2000" b="1" dirty="0">
              <a:solidFill>
                <a:schemeClr val="tx1"/>
              </a:solidFill>
              <a:latin typeface="+mn-ea"/>
            </a:endParaRPr>
          </a:p>
          <a:p>
            <a:r>
              <a:rPr lang="en-US" altLang="zh-CN" sz="2000" b="1" dirty="0">
                <a:solidFill>
                  <a:schemeClr val="tx1"/>
                </a:solidFill>
                <a:latin typeface="+mn-ea"/>
              </a:rPr>
              <a:t>Please continue to elaborate the research results. </a:t>
            </a:r>
          </a:p>
        </p:txBody>
      </p:sp>
      <p:sp>
        <p:nvSpPr>
          <p:cNvPr id="14" name="矩形 13">
            <a:extLst>
              <a:ext uri="{FF2B5EF4-FFF2-40B4-BE49-F238E27FC236}">
                <a16:creationId xmlns:a16="http://schemas.microsoft.com/office/drawing/2014/main" id="{D117AD0A-CB4C-B532-75CA-BAAD1D8E76CB}"/>
              </a:ext>
            </a:extLst>
          </p:cNvPr>
          <p:cNvSpPr/>
          <p:nvPr/>
        </p:nvSpPr>
        <p:spPr>
          <a:xfrm>
            <a:off x="14282633" y="17559963"/>
            <a:ext cx="6660000" cy="5280128"/>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altLang="zh-CN" sz="2800" b="1" dirty="0">
                <a:solidFill>
                  <a:schemeClr val="tx1"/>
                </a:solidFill>
                <a:latin typeface="+mn-ea"/>
              </a:rPr>
              <a:t>Conclusions / Summary</a:t>
            </a:r>
          </a:p>
          <a:p>
            <a:endParaRPr lang="en-US" altLang="zh-CN" sz="2000" b="1" dirty="0">
              <a:solidFill>
                <a:schemeClr val="tx1"/>
              </a:solidFill>
              <a:latin typeface="+mn-ea"/>
            </a:endParaRPr>
          </a:p>
          <a:p>
            <a:r>
              <a:rPr lang="en-US" altLang="zh-CN" sz="2000" b="1" dirty="0">
                <a:solidFill>
                  <a:schemeClr val="tx1"/>
                </a:solidFill>
                <a:latin typeface="+mn-ea"/>
              </a:rPr>
              <a:t>If you perform a research work with a clearly defined objective, then put your research conclusions here. Do not hesitate to address the limitation and scope of the study and the validity of the obtained results.</a:t>
            </a:r>
          </a:p>
          <a:p>
            <a:endParaRPr lang="en-US" altLang="zh-CN" sz="2000" b="1" dirty="0">
              <a:solidFill>
                <a:schemeClr val="tx1"/>
              </a:solidFill>
              <a:latin typeface="+mn-ea"/>
            </a:endParaRPr>
          </a:p>
          <a:p>
            <a:r>
              <a:rPr lang="en-US" altLang="zh-CN" sz="2000" b="1" dirty="0">
                <a:solidFill>
                  <a:schemeClr val="tx1"/>
                </a:solidFill>
                <a:latin typeface="+mn-ea"/>
              </a:rPr>
              <a:t>If you address a unique procedure or a new observation, you make a summary of your works or observations here. </a:t>
            </a:r>
          </a:p>
        </p:txBody>
      </p:sp>
      <p:sp>
        <p:nvSpPr>
          <p:cNvPr id="15" name="矩形 14">
            <a:extLst>
              <a:ext uri="{FF2B5EF4-FFF2-40B4-BE49-F238E27FC236}">
                <a16:creationId xmlns:a16="http://schemas.microsoft.com/office/drawing/2014/main" id="{26CF626E-94D0-2BB0-D0BB-C09A547A398D}"/>
              </a:ext>
            </a:extLst>
          </p:cNvPr>
          <p:cNvSpPr/>
          <p:nvPr/>
        </p:nvSpPr>
        <p:spPr>
          <a:xfrm>
            <a:off x="14314566" y="23020365"/>
            <a:ext cx="6660000" cy="226808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altLang="zh-CN" sz="2800" b="1" dirty="0">
                <a:solidFill>
                  <a:schemeClr val="tx1"/>
                </a:solidFill>
                <a:latin typeface="+mn-ea"/>
              </a:rPr>
              <a:t>Acknowledgement</a:t>
            </a:r>
          </a:p>
          <a:p>
            <a:endParaRPr lang="en-US" altLang="zh-CN" sz="2000" b="1" dirty="0">
              <a:solidFill>
                <a:schemeClr val="tx1"/>
              </a:solidFill>
              <a:latin typeface="+mn-ea"/>
            </a:endParaRPr>
          </a:p>
          <a:p>
            <a:r>
              <a:rPr lang="en-US" altLang="zh-CN" sz="2000" b="1" dirty="0">
                <a:solidFill>
                  <a:schemeClr val="tx1"/>
                </a:solidFill>
                <a:latin typeface="+mn-ea"/>
              </a:rPr>
              <a:t>You may need to acknowledge the funding sources and the support from other institutions. </a:t>
            </a:r>
          </a:p>
        </p:txBody>
      </p:sp>
      <p:sp>
        <p:nvSpPr>
          <p:cNvPr id="16" name="矩形 15">
            <a:extLst>
              <a:ext uri="{FF2B5EF4-FFF2-40B4-BE49-F238E27FC236}">
                <a16:creationId xmlns:a16="http://schemas.microsoft.com/office/drawing/2014/main" id="{7DAE199E-7B63-0F4B-0F29-B7CDBFF1F33B}"/>
              </a:ext>
            </a:extLst>
          </p:cNvPr>
          <p:cNvSpPr/>
          <p:nvPr/>
        </p:nvSpPr>
        <p:spPr>
          <a:xfrm>
            <a:off x="14314717" y="25468719"/>
            <a:ext cx="6660000" cy="3727912"/>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altLang="zh-CN" sz="2800" b="1" dirty="0">
                <a:solidFill>
                  <a:schemeClr val="tx1"/>
                </a:solidFill>
                <a:latin typeface="+mn-ea"/>
              </a:rPr>
              <a:t>References</a:t>
            </a:r>
          </a:p>
          <a:p>
            <a:endParaRPr lang="en-US" altLang="zh-CN" sz="2000" b="1" dirty="0">
              <a:solidFill>
                <a:schemeClr val="tx1"/>
              </a:solidFill>
              <a:latin typeface="+mn-ea"/>
            </a:endParaRPr>
          </a:p>
          <a:p>
            <a:r>
              <a:rPr lang="en-US" altLang="zh-CN" sz="2000" b="1" dirty="0">
                <a:solidFill>
                  <a:schemeClr val="tx1"/>
                </a:solidFill>
                <a:latin typeface="+mn-ea"/>
              </a:rPr>
              <a:t>You may need to elaborate the important references to help the audience to track more and understand more your works. Please list your reference here using the same style in the conference paper template. Also the citation should also observe the same style as in the conference paper style.</a:t>
            </a:r>
          </a:p>
        </p:txBody>
      </p:sp>
    </p:spTree>
    <p:extLst>
      <p:ext uri="{BB962C8B-B14F-4D97-AF65-F5344CB8AC3E}">
        <p14:creationId xmlns:p14="http://schemas.microsoft.com/office/powerpoint/2010/main" val="3646190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a:extLst>
              <a:ext uri="{FF2B5EF4-FFF2-40B4-BE49-F238E27FC236}">
                <a16:creationId xmlns:a16="http://schemas.microsoft.com/office/drawing/2014/main" id="{A58511AF-DA2C-D2FE-C38B-A01469A61C2C}"/>
              </a:ext>
            </a:extLst>
          </p:cNvPr>
          <p:cNvSpPr>
            <a:spLocks noGrp="1"/>
          </p:cNvSpPr>
          <p:nvPr>
            <p:ph type="ftr" sz="quarter" idx="11"/>
          </p:nvPr>
        </p:nvSpPr>
        <p:spPr/>
        <p:txBody>
          <a:bodyPr/>
          <a:lstStyle/>
          <a:p>
            <a:r>
              <a:rPr lang="fr-FR" altLang="zh-CN" sz="2000" b="1" dirty="0">
                <a:solidFill>
                  <a:schemeClr val="bg1"/>
                </a:solidFill>
                <a:latin typeface="Arial" panose="020B0604020202020204" pitchFamily="34" charset="0"/>
                <a:cs typeface="Arial" panose="020B0604020202020204" pitchFamily="34" charset="0"/>
              </a:rPr>
              <a:t>Paper No. xxx</a:t>
            </a:r>
            <a:endParaRPr lang="zh-CN" altLang="en-US" sz="2000" b="1" dirty="0">
              <a:solidFill>
                <a:schemeClr val="bg1"/>
              </a:solidFill>
              <a:latin typeface="Arial" panose="020B0604020202020204" pitchFamily="34" charset="0"/>
              <a:cs typeface="Arial" panose="020B0604020202020204" pitchFamily="34" charset="0"/>
            </a:endParaRPr>
          </a:p>
        </p:txBody>
      </p:sp>
      <p:sp>
        <p:nvSpPr>
          <p:cNvPr id="3" name="矩形 2">
            <a:extLst>
              <a:ext uri="{FF2B5EF4-FFF2-40B4-BE49-F238E27FC236}">
                <a16:creationId xmlns:a16="http://schemas.microsoft.com/office/drawing/2014/main" id="{DD9B24EA-CD99-6DE1-1475-5517ADB12D24}"/>
              </a:ext>
            </a:extLst>
          </p:cNvPr>
          <p:cNvSpPr/>
          <p:nvPr/>
        </p:nvSpPr>
        <p:spPr>
          <a:xfrm>
            <a:off x="417095" y="497304"/>
            <a:ext cx="20525538" cy="1860885"/>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CN" sz="3200" b="1" i="0" u="none" strike="noStrike" kern="1200" cap="none" spc="0" normalizeH="0" baseline="0" noProof="0" dirty="0">
                <a:ln>
                  <a:noFill/>
                </a:ln>
                <a:solidFill>
                  <a:prstClr val="black"/>
                </a:solidFill>
                <a:effectLst/>
                <a:uLnTx/>
                <a:uFillTx/>
                <a:latin typeface="等线" panose="02010600030101010101" pitchFamily="2" charset="-122"/>
                <a:ea typeface="等线" panose="02010600030101010101" pitchFamily="2" charset="-122"/>
                <a:cs typeface="+mn-cs"/>
              </a:rPr>
              <a:t>Your Title for Poster Presentation Here Your Title for Poster Presentation Here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CN" sz="2400" b="1" i="0" u="none" strike="noStrike" kern="1200" cap="none" spc="0" normalizeH="0" baseline="0" noProof="0" dirty="0">
                <a:ln>
                  <a:noFill/>
                </a:ln>
                <a:solidFill>
                  <a:prstClr val="black"/>
                </a:solidFill>
                <a:effectLst/>
                <a:uLnTx/>
                <a:uFillTx/>
                <a:latin typeface="等线" panose="02010600030101010101" pitchFamily="2" charset="-122"/>
                <a:ea typeface="等线" panose="02010600030101010101" pitchFamily="2" charset="-122"/>
                <a:cs typeface="+mn-cs"/>
              </a:rPr>
              <a:t> (Please add your paper number at the end of your title and also fill in the right downside corner of this poster)</a:t>
            </a:r>
            <a:endParaRPr kumimoji="0" lang="zh-CN" altLang="en-US" sz="2400" b="1" i="0" u="none" strike="noStrike" kern="1200" cap="none" spc="0" normalizeH="0" baseline="0" noProof="0" dirty="0">
              <a:ln>
                <a:noFill/>
              </a:ln>
              <a:solidFill>
                <a:prstClr val="black"/>
              </a:solidFill>
              <a:effectLst/>
              <a:uLnTx/>
              <a:uFillTx/>
              <a:latin typeface="等线" panose="02010600030101010101" pitchFamily="2" charset="-122"/>
              <a:ea typeface="等线" panose="02010600030101010101" pitchFamily="2" charset="-122"/>
              <a:cs typeface="+mn-cs"/>
            </a:endParaRPr>
          </a:p>
        </p:txBody>
      </p:sp>
      <p:sp>
        <p:nvSpPr>
          <p:cNvPr id="5" name="文本框 4">
            <a:extLst>
              <a:ext uri="{FF2B5EF4-FFF2-40B4-BE49-F238E27FC236}">
                <a16:creationId xmlns:a16="http://schemas.microsoft.com/office/drawing/2014/main" id="{D48C15DD-988A-1C2E-346D-6A2FEE594B2F}"/>
              </a:ext>
            </a:extLst>
          </p:cNvPr>
          <p:cNvSpPr txBox="1"/>
          <p:nvPr/>
        </p:nvSpPr>
        <p:spPr>
          <a:xfrm>
            <a:off x="8094787" y="2727047"/>
            <a:ext cx="5214889" cy="1200329"/>
          </a:xfrm>
          <a:prstGeom prst="rect">
            <a:avLst/>
          </a:prstGeom>
          <a:noFill/>
        </p:spPr>
        <p:txBody>
          <a:bodyPr wrap="none" rtlCol="0">
            <a:spAutoFit/>
          </a:bodyPr>
          <a:lstStyle/>
          <a:p>
            <a:r>
              <a:rPr lang="en-US" altLang="zh-CN" sz="2400" b="1" dirty="0">
                <a:solidFill>
                  <a:schemeClr val="bg1"/>
                </a:solidFill>
              </a:rPr>
              <a:t>Authors Name list (separated by “,”)</a:t>
            </a:r>
          </a:p>
          <a:p>
            <a:pPr algn="ctr"/>
            <a:r>
              <a:rPr lang="en-US" altLang="zh-CN" sz="2400" b="1" dirty="0">
                <a:solidFill>
                  <a:schemeClr val="bg1"/>
                </a:solidFill>
              </a:rPr>
              <a:t>Institution A address</a:t>
            </a:r>
          </a:p>
          <a:p>
            <a:pPr algn="ctr"/>
            <a:r>
              <a:rPr lang="en-US" altLang="zh-CN" sz="2400" b="1" dirty="0">
                <a:solidFill>
                  <a:schemeClr val="bg1"/>
                </a:solidFill>
              </a:rPr>
              <a:t>Institution B address</a:t>
            </a:r>
            <a:endParaRPr lang="zh-CN" altLang="en-US" sz="2400" b="1" dirty="0">
              <a:solidFill>
                <a:schemeClr val="bg1"/>
              </a:solidFill>
            </a:endParaRPr>
          </a:p>
        </p:txBody>
      </p:sp>
      <p:sp>
        <p:nvSpPr>
          <p:cNvPr id="6" name="文本框 5">
            <a:extLst>
              <a:ext uri="{FF2B5EF4-FFF2-40B4-BE49-F238E27FC236}">
                <a16:creationId xmlns:a16="http://schemas.microsoft.com/office/drawing/2014/main" id="{FE4CC8FE-4F1A-B4EE-E9F7-69EF0AA3F12C}"/>
              </a:ext>
            </a:extLst>
          </p:cNvPr>
          <p:cNvSpPr txBox="1"/>
          <p:nvPr/>
        </p:nvSpPr>
        <p:spPr>
          <a:xfrm>
            <a:off x="765845" y="2776954"/>
            <a:ext cx="2704587" cy="830997"/>
          </a:xfrm>
          <a:prstGeom prst="rect">
            <a:avLst/>
          </a:prstGeom>
          <a:solidFill>
            <a:schemeClr val="bg1">
              <a:lumMod val="95000"/>
            </a:schemeClr>
          </a:solidFill>
        </p:spPr>
        <p:txBody>
          <a:bodyPr wrap="square" rtlCol="0">
            <a:spAutoFit/>
          </a:bodyPr>
          <a:lstStyle/>
          <a:p>
            <a:r>
              <a:rPr lang="en-US" altLang="zh-CN" sz="2400" b="1" dirty="0"/>
              <a:t>Institution A Logo</a:t>
            </a:r>
          </a:p>
          <a:p>
            <a:pPr algn="ctr"/>
            <a:r>
              <a:rPr lang="en-US" altLang="zh-CN" sz="2400" b="1" dirty="0"/>
              <a:t>Optional </a:t>
            </a:r>
          </a:p>
        </p:txBody>
      </p:sp>
      <p:sp>
        <p:nvSpPr>
          <p:cNvPr id="7" name="文本框 6">
            <a:extLst>
              <a:ext uri="{FF2B5EF4-FFF2-40B4-BE49-F238E27FC236}">
                <a16:creationId xmlns:a16="http://schemas.microsoft.com/office/drawing/2014/main" id="{4433BC6F-18D4-0930-83B3-BB26BA913673}"/>
              </a:ext>
            </a:extLst>
          </p:cNvPr>
          <p:cNvSpPr txBox="1"/>
          <p:nvPr/>
        </p:nvSpPr>
        <p:spPr>
          <a:xfrm>
            <a:off x="17934032" y="2789802"/>
            <a:ext cx="2683748" cy="830997"/>
          </a:xfrm>
          <a:prstGeom prst="rect">
            <a:avLst/>
          </a:prstGeom>
          <a:solidFill>
            <a:schemeClr val="bg1">
              <a:lumMod val="95000"/>
            </a:schemeClr>
          </a:solidFill>
        </p:spPr>
        <p:txBody>
          <a:bodyPr wrap="none" rtlCol="0">
            <a:spAutoFit/>
          </a:bodyPr>
          <a:lstStyle/>
          <a:p>
            <a:r>
              <a:rPr lang="en-US" altLang="zh-CN" sz="2400" b="1" dirty="0"/>
              <a:t>Institution B Logo</a:t>
            </a:r>
          </a:p>
          <a:p>
            <a:pPr algn="ctr"/>
            <a:r>
              <a:rPr lang="en-US" altLang="zh-CN" sz="2400" b="1" dirty="0"/>
              <a:t>Optional </a:t>
            </a:r>
          </a:p>
        </p:txBody>
      </p:sp>
      <p:sp>
        <p:nvSpPr>
          <p:cNvPr id="8" name="矩形 7">
            <a:extLst>
              <a:ext uri="{FF2B5EF4-FFF2-40B4-BE49-F238E27FC236}">
                <a16:creationId xmlns:a16="http://schemas.microsoft.com/office/drawing/2014/main" id="{33D0ED3B-8AE0-895B-41DA-6CB3B75D89EC}"/>
              </a:ext>
            </a:extLst>
          </p:cNvPr>
          <p:cNvSpPr/>
          <p:nvPr/>
        </p:nvSpPr>
        <p:spPr>
          <a:xfrm>
            <a:off x="416842" y="4491790"/>
            <a:ext cx="13865791" cy="4989216"/>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altLang="zh-CN" sz="2800" b="1" dirty="0">
                <a:solidFill>
                  <a:schemeClr val="tx1"/>
                </a:solidFill>
                <a:latin typeface="+mn-ea"/>
              </a:rPr>
              <a:t>Introduction</a:t>
            </a:r>
          </a:p>
          <a:p>
            <a:endParaRPr lang="en-US" altLang="zh-CN" sz="2000" b="1" dirty="0">
              <a:solidFill>
                <a:schemeClr val="tx1"/>
              </a:solidFill>
              <a:latin typeface="+mn-ea"/>
            </a:endParaRPr>
          </a:p>
          <a:p>
            <a:r>
              <a:rPr lang="en-US" altLang="zh-CN" sz="2000" b="1" dirty="0">
                <a:solidFill>
                  <a:schemeClr val="tx1"/>
                </a:solidFill>
                <a:latin typeface="+mn-ea"/>
              </a:rPr>
              <a:t>You can put your research background here, stating clearly the motivation, the impact of the research work. </a:t>
            </a:r>
          </a:p>
        </p:txBody>
      </p:sp>
      <p:sp>
        <p:nvSpPr>
          <p:cNvPr id="9" name="矩形 8">
            <a:extLst>
              <a:ext uri="{FF2B5EF4-FFF2-40B4-BE49-F238E27FC236}">
                <a16:creationId xmlns:a16="http://schemas.microsoft.com/office/drawing/2014/main" id="{25F38E43-CE60-EBA8-68F1-FD2B29B016CF}"/>
              </a:ext>
            </a:extLst>
          </p:cNvPr>
          <p:cNvSpPr/>
          <p:nvPr/>
        </p:nvSpPr>
        <p:spPr>
          <a:xfrm>
            <a:off x="14341865" y="4491788"/>
            <a:ext cx="6660000" cy="4989217"/>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altLang="zh-CN" sz="2800" b="1" dirty="0">
                <a:solidFill>
                  <a:schemeClr val="tx1"/>
                </a:solidFill>
                <a:latin typeface="+mn-ea"/>
              </a:rPr>
              <a:t>Aim and scope</a:t>
            </a:r>
          </a:p>
          <a:p>
            <a:endParaRPr lang="en-US" altLang="zh-CN" sz="2000" b="1" dirty="0">
              <a:solidFill>
                <a:schemeClr val="tx1"/>
              </a:solidFill>
              <a:latin typeface="+mn-ea"/>
            </a:endParaRPr>
          </a:p>
          <a:p>
            <a:r>
              <a:rPr lang="en-US" altLang="zh-CN" sz="2000" b="1" dirty="0">
                <a:solidFill>
                  <a:schemeClr val="tx1"/>
                </a:solidFill>
                <a:latin typeface="+mn-ea"/>
              </a:rPr>
              <a:t>You can put your precise aim of this research here. The research scope can be addressed when you works touch some general topics.</a:t>
            </a:r>
          </a:p>
        </p:txBody>
      </p:sp>
      <p:sp>
        <p:nvSpPr>
          <p:cNvPr id="10" name="矩形 9">
            <a:extLst>
              <a:ext uri="{FF2B5EF4-FFF2-40B4-BE49-F238E27FC236}">
                <a16:creationId xmlns:a16="http://schemas.microsoft.com/office/drawing/2014/main" id="{E5DECE20-BB23-2113-DC07-7DD4159D1724}"/>
              </a:ext>
            </a:extLst>
          </p:cNvPr>
          <p:cNvSpPr/>
          <p:nvPr/>
        </p:nvSpPr>
        <p:spPr>
          <a:xfrm>
            <a:off x="416842" y="9632378"/>
            <a:ext cx="20585023" cy="6852153"/>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altLang="zh-CN" sz="2800" b="1" dirty="0">
                <a:solidFill>
                  <a:schemeClr val="tx1"/>
                </a:solidFill>
                <a:latin typeface="+mn-ea"/>
              </a:rPr>
              <a:t>Methods</a:t>
            </a:r>
          </a:p>
          <a:p>
            <a:endParaRPr lang="en-US" altLang="zh-CN" sz="2000" b="1" dirty="0">
              <a:solidFill>
                <a:schemeClr val="tx1"/>
              </a:solidFill>
              <a:latin typeface="+mn-ea"/>
            </a:endParaRPr>
          </a:p>
          <a:p>
            <a:r>
              <a:rPr lang="en-US" altLang="zh-CN" sz="2000" b="1" dirty="0">
                <a:solidFill>
                  <a:schemeClr val="tx1"/>
                </a:solidFill>
                <a:latin typeface="+mn-ea"/>
              </a:rPr>
              <a:t>This part is dedicated to your research approaches and the relevant experiments. For theoretical research works, this part will include the basic assumptions, equations and the modeling description. For experimental works, this part should provide the experimental planning, the devices used and the protocol of the experiments. </a:t>
            </a:r>
          </a:p>
          <a:p>
            <a:endParaRPr lang="en-US" altLang="zh-CN" sz="2000" b="1" dirty="0">
              <a:solidFill>
                <a:schemeClr val="tx1"/>
              </a:solidFill>
              <a:latin typeface="+mn-ea"/>
            </a:endParaRPr>
          </a:p>
          <a:p>
            <a:r>
              <a:rPr lang="en-US" altLang="zh-CN" sz="2000" b="1" dirty="0">
                <a:solidFill>
                  <a:schemeClr val="tx1"/>
                </a:solidFill>
                <a:latin typeface="+mn-ea"/>
              </a:rPr>
              <a:t>Figures and Tables may be necessary in this part. The figures should have high resolution and bear figure caption. Please use the figure and table styles in the conference template file to present your figures and Tables.  </a:t>
            </a:r>
          </a:p>
        </p:txBody>
      </p:sp>
      <p:sp>
        <p:nvSpPr>
          <p:cNvPr id="12" name="矩形 11">
            <a:extLst>
              <a:ext uri="{FF2B5EF4-FFF2-40B4-BE49-F238E27FC236}">
                <a16:creationId xmlns:a16="http://schemas.microsoft.com/office/drawing/2014/main" id="{604BAD0B-7558-8E93-E900-A3DCB46622CF}"/>
              </a:ext>
            </a:extLst>
          </p:cNvPr>
          <p:cNvSpPr/>
          <p:nvPr/>
        </p:nvSpPr>
        <p:spPr>
          <a:xfrm>
            <a:off x="413845" y="16635904"/>
            <a:ext cx="20560872" cy="787246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altLang="zh-CN" sz="2800" b="1" dirty="0">
                <a:solidFill>
                  <a:schemeClr val="tx1"/>
                </a:solidFill>
                <a:latin typeface="+mn-ea"/>
              </a:rPr>
              <a:t>Results</a:t>
            </a:r>
          </a:p>
          <a:p>
            <a:endParaRPr lang="en-US" altLang="zh-CN" sz="2000" b="1" dirty="0">
              <a:solidFill>
                <a:schemeClr val="tx1"/>
              </a:solidFill>
              <a:latin typeface="+mn-ea"/>
            </a:endParaRPr>
          </a:p>
          <a:p>
            <a:r>
              <a:rPr lang="en-US" altLang="zh-CN" sz="2000" b="1" dirty="0">
                <a:solidFill>
                  <a:schemeClr val="tx1"/>
                </a:solidFill>
                <a:latin typeface="+mn-ea"/>
              </a:rPr>
              <a:t>This part is dedicated to the results generated from your research works. Figures and Tables may be used to illustrate your results. It is most important part of your poster presentation. </a:t>
            </a:r>
          </a:p>
        </p:txBody>
      </p:sp>
      <p:sp>
        <p:nvSpPr>
          <p:cNvPr id="14" name="矩形 13">
            <a:extLst>
              <a:ext uri="{FF2B5EF4-FFF2-40B4-BE49-F238E27FC236}">
                <a16:creationId xmlns:a16="http://schemas.microsoft.com/office/drawing/2014/main" id="{D117AD0A-CB4C-B532-75CA-BAAD1D8E76CB}"/>
              </a:ext>
            </a:extLst>
          </p:cNvPr>
          <p:cNvSpPr/>
          <p:nvPr/>
        </p:nvSpPr>
        <p:spPr>
          <a:xfrm>
            <a:off x="381761" y="24618484"/>
            <a:ext cx="13751334" cy="294475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altLang="zh-CN" sz="2800" b="1" dirty="0">
                <a:solidFill>
                  <a:schemeClr val="tx1"/>
                </a:solidFill>
                <a:latin typeface="+mn-ea"/>
              </a:rPr>
              <a:t>Conclusions / Summary</a:t>
            </a:r>
          </a:p>
          <a:p>
            <a:endParaRPr lang="en-US" altLang="zh-CN" sz="2000" b="1" dirty="0">
              <a:solidFill>
                <a:schemeClr val="tx1"/>
              </a:solidFill>
              <a:latin typeface="+mn-ea"/>
            </a:endParaRPr>
          </a:p>
          <a:p>
            <a:r>
              <a:rPr lang="en-US" altLang="zh-CN" sz="2000" b="1" dirty="0">
                <a:solidFill>
                  <a:schemeClr val="tx1"/>
                </a:solidFill>
                <a:latin typeface="+mn-ea"/>
              </a:rPr>
              <a:t>If you perform a research work with a clearly defined objective, then put your research conclusions here. Do not hesitate to address the limitation and scope of the study and the validity of the obtained results.</a:t>
            </a:r>
          </a:p>
          <a:p>
            <a:endParaRPr lang="en-US" altLang="zh-CN" sz="2000" b="1" dirty="0">
              <a:solidFill>
                <a:schemeClr val="tx1"/>
              </a:solidFill>
              <a:latin typeface="+mn-ea"/>
            </a:endParaRPr>
          </a:p>
          <a:p>
            <a:r>
              <a:rPr lang="en-US" altLang="zh-CN" sz="2000" b="1" dirty="0">
                <a:solidFill>
                  <a:schemeClr val="tx1"/>
                </a:solidFill>
                <a:latin typeface="+mn-ea"/>
              </a:rPr>
              <a:t>If you address a unique procedure or a new observation, you make a summary of your works or observations here. </a:t>
            </a:r>
          </a:p>
        </p:txBody>
      </p:sp>
      <p:sp>
        <p:nvSpPr>
          <p:cNvPr id="15" name="矩形 14">
            <a:extLst>
              <a:ext uri="{FF2B5EF4-FFF2-40B4-BE49-F238E27FC236}">
                <a16:creationId xmlns:a16="http://schemas.microsoft.com/office/drawing/2014/main" id="{26CF626E-94D0-2BB0-D0BB-C09A547A398D}"/>
              </a:ext>
            </a:extLst>
          </p:cNvPr>
          <p:cNvSpPr/>
          <p:nvPr/>
        </p:nvSpPr>
        <p:spPr>
          <a:xfrm>
            <a:off x="14282633" y="24618483"/>
            <a:ext cx="6660000" cy="294475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altLang="zh-CN" sz="2800" b="1" dirty="0">
                <a:solidFill>
                  <a:schemeClr val="tx1"/>
                </a:solidFill>
                <a:latin typeface="+mn-ea"/>
              </a:rPr>
              <a:t>Acknowledgement</a:t>
            </a:r>
          </a:p>
          <a:p>
            <a:endParaRPr lang="en-US" altLang="zh-CN" sz="2000" b="1" dirty="0">
              <a:solidFill>
                <a:schemeClr val="tx1"/>
              </a:solidFill>
              <a:latin typeface="+mn-ea"/>
            </a:endParaRPr>
          </a:p>
          <a:p>
            <a:r>
              <a:rPr lang="en-US" altLang="zh-CN" sz="2000" b="1" dirty="0">
                <a:solidFill>
                  <a:schemeClr val="tx1"/>
                </a:solidFill>
                <a:latin typeface="+mn-ea"/>
              </a:rPr>
              <a:t>You may need to acknowledge the funding sources and the support from other institutions. </a:t>
            </a:r>
          </a:p>
        </p:txBody>
      </p:sp>
      <p:sp>
        <p:nvSpPr>
          <p:cNvPr id="16" name="矩形 15">
            <a:extLst>
              <a:ext uri="{FF2B5EF4-FFF2-40B4-BE49-F238E27FC236}">
                <a16:creationId xmlns:a16="http://schemas.microsoft.com/office/drawing/2014/main" id="{7DAE199E-7B63-0F4B-0F29-B7CDBFF1F33B}"/>
              </a:ext>
            </a:extLst>
          </p:cNvPr>
          <p:cNvSpPr/>
          <p:nvPr/>
        </p:nvSpPr>
        <p:spPr>
          <a:xfrm>
            <a:off x="381761" y="27714607"/>
            <a:ext cx="20560872" cy="157208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altLang="zh-CN" sz="2800" b="1" dirty="0">
                <a:solidFill>
                  <a:schemeClr val="tx1"/>
                </a:solidFill>
                <a:latin typeface="+mn-ea"/>
              </a:rPr>
              <a:t>References</a:t>
            </a:r>
          </a:p>
          <a:p>
            <a:endParaRPr lang="en-US" altLang="zh-CN" sz="2000" b="1" dirty="0">
              <a:solidFill>
                <a:schemeClr val="tx1"/>
              </a:solidFill>
              <a:latin typeface="+mn-ea"/>
            </a:endParaRPr>
          </a:p>
          <a:p>
            <a:r>
              <a:rPr lang="en-US" altLang="zh-CN" sz="2000" b="1" dirty="0">
                <a:solidFill>
                  <a:schemeClr val="tx1"/>
                </a:solidFill>
                <a:latin typeface="+mn-ea"/>
              </a:rPr>
              <a:t>You may need to elaborate the important references to help the audience to track more and understand more your works. Please list your reference here using the same style in the conference paper template. Also the citation should also observe the same style as in the conference paper style.</a:t>
            </a:r>
          </a:p>
        </p:txBody>
      </p:sp>
    </p:spTree>
    <p:extLst>
      <p:ext uri="{BB962C8B-B14F-4D97-AF65-F5344CB8AC3E}">
        <p14:creationId xmlns:p14="http://schemas.microsoft.com/office/powerpoint/2010/main" val="542050539"/>
      </p:ext>
    </p:extLst>
  </p:cSld>
  <p:clrMapOvr>
    <a:masterClrMapping/>
  </p:clrMapOvr>
</p:sld>
</file>

<file path=ppt/theme/theme1.xml><?xml version="1.0" encoding="utf-8"?>
<a:theme xmlns:a="http://schemas.openxmlformats.org/drawingml/2006/main" name="自定义设计方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528</TotalTime>
  <Words>778</Words>
  <Application>Microsoft Office PowerPoint</Application>
  <PresentationFormat>自定义</PresentationFormat>
  <Paragraphs>76</Paragraphs>
  <Slides>2</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vt:i4>
      </vt:variant>
    </vt:vector>
  </HeadingPairs>
  <TitlesOfParts>
    <vt:vector size="7" baseType="lpstr">
      <vt:lpstr>等线</vt:lpstr>
      <vt:lpstr>等线 Light</vt:lpstr>
      <vt:lpstr>微软雅黑</vt:lpstr>
      <vt:lpstr>Arial</vt:lpstr>
      <vt:lpstr>自定义设计方案</vt:lpstr>
      <vt:lpstr>PowerPoint 演示文稿</vt:lpstr>
      <vt:lpstr>PowerPoint 演示文稿</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cyk</dc:creator>
  <cp:lastModifiedBy>likefei</cp:lastModifiedBy>
  <cp:revision>34</cp:revision>
  <dcterms:created xsi:type="dcterms:W3CDTF">2020-09-23T08:18:31Z</dcterms:created>
  <dcterms:modified xsi:type="dcterms:W3CDTF">2023-08-21T14:13:22Z</dcterms:modified>
</cp:coreProperties>
</file>